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CE585F1-6D81-BA82-B26A-FCAE04C9C2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7991DD0-C72B-13A6-6A23-7C5D991441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19CA4A26-9386-2814-32CB-AF319581FC1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ACD4F2B1-974F-13EC-A5CA-AA7CF540A5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4F9521B-8507-273A-9A79-B62F4B272E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25C1C32E-7F2E-F0F4-66C7-B3FD0D6DA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9CCA8EC-7FBB-4B4E-AF16-C4D4ADCCBD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4D4DE7-6DB1-9BAF-C5CB-339B2F1D0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9318B-18F2-4BC6-84E8-DEBD341D013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F46EC3C-AF60-DDC6-6184-7A9A584CFF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87F976C-4BFF-CEFC-F2C5-4B154107D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957C6B4-F59A-066D-AFBB-27E708998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1D4F2-6503-4B43-90C4-8D56CB281177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97BD46B-97D1-BE0C-A4C4-35F5D6926D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029375F-8E85-4BF5-FCA9-CFA9CE6B5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29E465-8995-E6EA-58DE-2B4FA36B1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12829-1ECB-4DF1-BB40-B63470C8D0B8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DCAA16AB-5BDB-BB22-8F03-C98164599B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17FF57D-997F-7795-0C4D-E1078EDC2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0CF329-F377-1792-069E-57B60CC4A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BFE31-EAB1-4EC3-BB4E-0C66A9B16BA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46E918E-5187-619A-20A9-CD3BCCD8AF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8222BC1-3B04-3B1A-A029-1E611EDC0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880B1C-E345-704A-9115-F8BBA9DCB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C1C70-A98A-4A41-B474-17C316E12F2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5762E53-5F89-1E1C-D2E7-52A893F1DA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0A271B2-BE98-7376-050B-E8A4C6386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BBD379-6EAE-3E46-6664-B4B5AE3A9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07A43-3E46-4DD1-9C47-FDE72421D114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394310B-9246-A36F-D142-95A3607120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CFEC8FA-C56D-CDE2-A633-82948003D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0FBAEA-81C2-EAC1-923D-2808A4E1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468B-DB5C-4DD8-992E-C7973AE772F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95AC98DC-BD6D-2DFB-E185-161D29CA50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D77E424-B983-2575-ED62-DF82E4B00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0C7AEB-CFAE-88F1-7739-5B28A5030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7502A-3DFC-4C2B-9A39-1873FECED57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AFE2C4E-95E0-1B24-7B5D-CBCC24C5C4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714D577-E45A-3E9B-66A7-841585038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A048F5-EB02-7114-634E-6FF2C87C7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B1D8C-68BD-40E6-9FCD-008474631005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BF5183B-A380-275D-707B-C9CC7F1861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AA6DDAA-E858-2983-067E-BF83BBA57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151D0E-2142-1C72-F232-9EC55654D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D5CB3-3E8E-441D-A561-C33401414D26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3558448-AD26-926C-8D8D-E6BEAF8996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B8DAE23-6BAA-4F6C-09CF-DFEB10CF6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32F6FB-74BC-8284-7330-9FC104721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D721D-C414-412C-A945-F251C17E24C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12BB9B2-FED5-960D-FF30-4CB5C35E35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644AD70-A399-B48C-CACA-6489CD149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7141B0-33E1-953A-7CD6-141AA7372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4B70A-B489-4E50-B89E-8BE2B5A476B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0CE2366-C2D9-634C-703B-9B4699F2E4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39675F9-EB6E-F2FD-7FEB-BACAE63DF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C979FE-BD58-783A-0D54-CDCE6D795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E66B0-CEB6-42FA-919F-C0EFE15EA5A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2CF6C813-5328-231E-B578-66DDC18FED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C7A3BEE-280B-108A-A5DD-8482D2C61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B15341-AF08-3316-4B0C-506C7993E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71B4C-9266-4601-8A5F-18E7F118DC53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54F76AE-0EF6-9331-F1F5-2A2241F119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7282296-F189-4FA4-7984-FCB30650A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3A62A9-085F-31B9-BBBE-E30FEC3F1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676E1-55B4-4E80-BF44-94E9A410B39A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69D56AF-0C44-3A12-1090-05A17CAC02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5D13BC1-CE7C-6C98-06C7-9F68F544D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C28235-A313-115A-CE76-18345EAF3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46D88-A84E-447D-A1BB-B2125DFB6BEE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52C9CB7-CED1-BC70-D4C8-E59190BD0B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DEB2474-FBAD-DBEC-9335-324955607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CCD1BE-AE0E-8F95-956A-A87E26AF9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E06D0-C0CF-4E31-8847-F1D30C2C955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D0DEA0E-1989-6E15-5FEA-F92EF8B00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A148E62-9303-88EB-ADA4-20901F081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22478D-7CA4-66E4-027D-9D8CE7C64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A64B6-565C-436E-9ED0-DDC48EE957E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7600DF0-0264-7D0A-1AD2-FCB87BEF26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EB4DAFB-2D79-A21F-6F9D-57D3F138D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29F0E92-9C26-D3E9-AB07-412F0C7FF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D024D-BD4C-4581-A3D9-60D1BB93B6A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47343DF-40AD-B3D2-D02D-1150BA1605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57D83B8-F393-C6AB-2F81-369084864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A70C6D-8011-6C68-1B33-B80FA2DB9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5D54E-668F-4751-B0AC-01CC5093B8D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3826868-A35F-7AC1-B03C-F2ACEC6004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E5786B5-6DCA-DFA7-78F7-337F1E3C5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11F29F-007E-9EB4-B03A-A210F3B2C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EED3C-0DA4-4926-9AE4-80A6C684039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6EDAF32-86C4-4713-059B-B6ABFED864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33B5098-1327-E18A-05D5-714861F40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3F5B41-56AC-3EB9-A6DC-3893F32D0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EC2E0-AEF9-4FBF-A887-D6152E20833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6BCD277-E41C-907E-1265-08CE8FDB2E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1D980AB-1639-FB42-4C93-6E3BF1372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1E68ED-625B-B437-F2DD-45A25BC8A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FEDDD-C9E9-4452-9AAA-F2F93FF3564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B484A99-056E-C2BE-8A97-F08D2C38D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76979B3-856A-18DE-AAF1-C2504C48F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85A79FEC-3146-985F-88FC-8C67C8FCCE47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1" name="Group 3">
              <a:extLst>
                <a:ext uri="{FF2B5EF4-FFF2-40B4-BE49-F238E27FC236}">
                  <a16:creationId xmlns:a16="http://schemas.microsoft.com/office/drawing/2014/main" id="{A3952EF7-9F51-A162-2984-77A39382941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172" name="Freeform 4">
                <a:extLst>
                  <a:ext uri="{FF2B5EF4-FFF2-40B4-BE49-F238E27FC236}">
                    <a16:creationId xmlns:a16="http://schemas.microsoft.com/office/drawing/2014/main" id="{869FD388-5F6C-EE85-14B0-6C31C7DD74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3" name="Freeform 5">
                <a:extLst>
                  <a:ext uri="{FF2B5EF4-FFF2-40B4-BE49-F238E27FC236}">
                    <a16:creationId xmlns:a16="http://schemas.microsoft.com/office/drawing/2014/main" id="{6C9D55BC-6B58-8691-4337-D5FE70080B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4" name="Freeform 6">
                <a:extLst>
                  <a:ext uri="{FF2B5EF4-FFF2-40B4-BE49-F238E27FC236}">
                    <a16:creationId xmlns:a16="http://schemas.microsoft.com/office/drawing/2014/main" id="{7EBBFC36-9107-1438-F368-B49B90179E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5" name="Freeform 7">
                <a:extLst>
                  <a:ext uri="{FF2B5EF4-FFF2-40B4-BE49-F238E27FC236}">
                    <a16:creationId xmlns:a16="http://schemas.microsoft.com/office/drawing/2014/main" id="{EC65E55C-0F4D-2E99-91BD-53C0AEABD5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6" name="Freeform 8">
                <a:extLst>
                  <a:ext uri="{FF2B5EF4-FFF2-40B4-BE49-F238E27FC236}">
                    <a16:creationId xmlns:a16="http://schemas.microsoft.com/office/drawing/2014/main" id="{69BC2388-8FD0-95A0-4E9B-A875C0B63C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7" name="Freeform 9">
                <a:extLst>
                  <a:ext uri="{FF2B5EF4-FFF2-40B4-BE49-F238E27FC236}">
                    <a16:creationId xmlns:a16="http://schemas.microsoft.com/office/drawing/2014/main" id="{7E568055-45FB-D342-3422-E3476FD82A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8" name="Freeform 10">
                <a:extLst>
                  <a:ext uri="{FF2B5EF4-FFF2-40B4-BE49-F238E27FC236}">
                    <a16:creationId xmlns:a16="http://schemas.microsoft.com/office/drawing/2014/main" id="{091B6243-2130-FD73-AF5D-60EAAFE90A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0E533E7A-5E87-4979-DA3E-2F96234A0A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BA339C00-AA7B-2598-C69F-02BDC1B504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DF6305D6-1583-DBB4-41A1-B9B0DBE4DC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E342D43F-AFF0-C678-B5B9-D8F66E737D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3" name="Freeform 15">
                <a:extLst>
                  <a:ext uri="{FF2B5EF4-FFF2-40B4-BE49-F238E27FC236}">
                    <a16:creationId xmlns:a16="http://schemas.microsoft.com/office/drawing/2014/main" id="{9AA450AC-BDD2-4D30-05AA-0AFE8833D3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4" name="Freeform 16">
                <a:extLst>
                  <a:ext uri="{FF2B5EF4-FFF2-40B4-BE49-F238E27FC236}">
                    <a16:creationId xmlns:a16="http://schemas.microsoft.com/office/drawing/2014/main" id="{5BCE9F73-552E-02C9-BCE2-8A20ECFF26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185" name="Group 17">
              <a:extLst>
                <a:ext uri="{FF2B5EF4-FFF2-40B4-BE49-F238E27FC236}">
                  <a16:creationId xmlns:a16="http://schemas.microsoft.com/office/drawing/2014/main" id="{191FEBC4-8BB9-AD01-5035-226BC63592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186" name="Rectangle 18">
                <a:extLst>
                  <a:ext uri="{FF2B5EF4-FFF2-40B4-BE49-F238E27FC236}">
                    <a16:creationId xmlns:a16="http://schemas.microsoft.com/office/drawing/2014/main" id="{00314D0F-A5CD-63BF-D824-D3742F5755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7" name="Rectangle 19">
                <a:extLst>
                  <a:ext uri="{FF2B5EF4-FFF2-40B4-BE49-F238E27FC236}">
                    <a16:creationId xmlns:a16="http://schemas.microsoft.com/office/drawing/2014/main" id="{DB566ADE-682D-AB81-3831-0FF8F680A3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8" name="Rectangle 20">
                <a:extLst>
                  <a:ext uri="{FF2B5EF4-FFF2-40B4-BE49-F238E27FC236}">
                    <a16:creationId xmlns:a16="http://schemas.microsoft.com/office/drawing/2014/main" id="{70BBEA33-57D0-81AF-591D-FCF4BA6942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9" name="Rectangle 21">
                <a:extLst>
                  <a:ext uri="{FF2B5EF4-FFF2-40B4-BE49-F238E27FC236}">
                    <a16:creationId xmlns:a16="http://schemas.microsoft.com/office/drawing/2014/main" id="{BD9658D1-91A1-9DB9-A661-504654ABD0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0" name="Rectangle 22">
                <a:extLst>
                  <a:ext uri="{FF2B5EF4-FFF2-40B4-BE49-F238E27FC236}">
                    <a16:creationId xmlns:a16="http://schemas.microsoft.com/office/drawing/2014/main" id="{7864C765-C6DF-8E42-5D25-4F4CE6D4EE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1" name="Rectangle 23">
                <a:extLst>
                  <a:ext uri="{FF2B5EF4-FFF2-40B4-BE49-F238E27FC236}">
                    <a16:creationId xmlns:a16="http://schemas.microsoft.com/office/drawing/2014/main" id="{8A70ADCA-37C9-2448-D82B-9742394535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2" name="Rectangle 24">
                <a:extLst>
                  <a:ext uri="{FF2B5EF4-FFF2-40B4-BE49-F238E27FC236}">
                    <a16:creationId xmlns:a16="http://schemas.microsoft.com/office/drawing/2014/main" id="{73ED9C7F-0945-0863-BD60-931D33CD56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3" name="Rectangle 25">
                <a:extLst>
                  <a:ext uri="{FF2B5EF4-FFF2-40B4-BE49-F238E27FC236}">
                    <a16:creationId xmlns:a16="http://schemas.microsoft.com/office/drawing/2014/main" id="{8968344F-3652-E1E1-E013-123FD3143A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4" name="Rectangle 26">
                <a:extLst>
                  <a:ext uri="{FF2B5EF4-FFF2-40B4-BE49-F238E27FC236}">
                    <a16:creationId xmlns:a16="http://schemas.microsoft.com/office/drawing/2014/main" id="{3A4DC827-E5C8-B092-EF73-D1540EC23B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5" name="Rectangle 27">
                <a:extLst>
                  <a:ext uri="{FF2B5EF4-FFF2-40B4-BE49-F238E27FC236}">
                    <a16:creationId xmlns:a16="http://schemas.microsoft.com/office/drawing/2014/main" id="{3C837878-B715-9E8C-1592-343BF0C58D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6" name="Rectangle 28">
                <a:extLst>
                  <a:ext uri="{FF2B5EF4-FFF2-40B4-BE49-F238E27FC236}">
                    <a16:creationId xmlns:a16="http://schemas.microsoft.com/office/drawing/2014/main" id="{01C820E3-B528-D6FB-D096-902C3B8D30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7" name="Rectangle 29">
                <a:extLst>
                  <a:ext uri="{FF2B5EF4-FFF2-40B4-BE49-F238E27FC236}">
                    <a16:creationId xmlns:a16="http://schemas.microsoft.com/office/drawing/2014/main" id="{D0375DFF-4E21-76D4-D750-2927CEE586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8" name="Rectangle 30">
                <a:extLst>
                  <a:ext uri="{FF2B5EF4-FFF2-40B4-BE49-F238E27FC236}">
                    <a16:creationId xmlns:a16="http://schemas.microsoft.com/office/drawing/2014/main" id="{1C5F48F4-263B-F351-64AC-D34481DA3C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9" name="Rectangle 31">
                <a:extLst>
                  <a:ext uri="{FF2B5EF4-FFF2-40B4-BE49-F238E27FC236}">
                    <a16:creationId xmlns:a16="http://schemas.microsoft.com/office/drawing/2014/main" id="{D4863E32-2EA2-4B66-17DF-4FC93D5815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0" name="Rectangle 32">
                <a:extLst>
                  <a:ext uri="{FF2B5EF4-FFF2-40B4-BE49-F238E27FC236}">
                    <a16:creationId xmlns:a16="http://schemas.microsoft.com/office/drawing/2014/main" id="{29D29568-8CD2-3FE0-9BD0-063B9E718B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Rectangle 33">
                <a:extLst>
                  <a:ext uri="{FF2B5EF4-FFF2-40B4-BE49-F238E27FC236}">
                    <a16:creationId xmlns:a16="http://schemas.microsoft.com/office/drawing/2014/main" id="{0868BD57-EB2F-6233-0F24-B559353748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2" name="Rectangle 34">
                <a:extLst>
                  <a:ext uri="{FF2B5EF4-FFF2-40B4-BE49-F238E27FC236}">
                    <a16:creationId xmlns:a16="http://schemas.microsoft.com/office/drawing/2014/main" id="{EA12DF61-9DD0-C1DE-9FAD-A37ED66527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3" name="Rectangle 35">
                <a:extLst>
                  <a:ext uri="{FF2B5EF4-FFF2-40B4-BE49-F238E27FC236}">
                    <a16:creationId xmlns:a16="http://schemas.microsoft.com/office/drawing/2014/main" id="{6260C7A0-856C-B90C-19B2-9D56DD483D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Rectangle 36">
                <a:extLst>
                  <a:ext uri="{FF2B5EF4-FFF2-40B4-BE49-F238E27FC236}">
                    <a16:creationId xmlns:a16="http://schemas.microsoft.com/office/drawing/2014/main" id="{3F9B0D81-C4CF-72FC-6E5F-033BE40033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5" name="Rectangle 37">
                <a:extLst>
                  <a:ext uri="{FF2B5EF4-FFF2-40B4-BE49-F238E27FC236}">
                    <a16:creationId xmlns:a16="http://schemas.microsoft.com/office/drawing/2014/main" id="{CD43BF30-2FF4-EDEC-F34B-01A9BEDD99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6" name="Rectangle 38">
                <a:extLst>
                  <a:ext uri="{FF2B5EF4-FFF2-40B4-BE49-F238E27FC236}">
                    <a16:creationId xmlns:a16="http://schemas.microsoft.com/office/drawing/2014/main" id="{871C4852-6141-59FA-8982-0F2A8B1AC2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7" name="Rectangle 39">
                <a:extLst>
                  <a:ext uri="{FF2B5EF4-FFF2-40B4-BE49-F238E27FC236}">
                    <a16:creationId xmlns:a16="http://schemas.microsoft.com/office/drawing/2014/main" id="{EF726306-4BF0-634E-E745-9E9232F461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8" name="Rectangle 40">
                <a:extLst>
                  <a:ext uri="{FF2B5EF4-FFF2-40B4-BE49-F238E27FC236}">
                    <a16:creationId xmlns:a16="http://schemas.microsoft.com/office/drawing/2014/main" id="{B1469849-4DF3-E673-6721-F4A9F5CACF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9" name="Rectangle 41">
                <a:extLst>
                  <a:ext uri="{FF2B5EF4-FFF2-40B4-BE49-F238E27FC236}">
                    <a16:creationId xmlns:a16="http://schemas.microsoft.com/office/drawing/2014/main" id="{C0C3A16C-B386-F907-269A-A19C37C57E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0" name="Rectangle 42">
                <a:extLst>
                  <a:ext uri="{FF2B5EF4-FFF2-40B4-BE49-F238E27FC236}">
                    <a16:creationId xmlns:a16="http://schemas.microsoft.com/office/drawing/2014/main" id="{FC0A60CC-C880-E3C0-42D9-9CA6C99BA5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1" name="Rectangle 43">
                <a:extLst>
                  <a:ext uri="{FF2B5EF4-FFF2-40B4-BE49-F238E27FC236}">
                    <a16:creationId xmlns:a16="http://schemas.microsoft.com/office/drawing/2014/main" id="{0E3FABF4-2C5D-6821-3F26-F918A8AFEE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2" name="Rectangle 44">
                <a:extLst>
                  <a:ext uri="{FF2B5EF4-FFF2-40B4-BE49-F238E27FC236}">
                    <a16:creationId xmlns:a16="http://schemas.microsoft.com/office/drawing/2014/main" id="{497EB400-7D1C-D027-585E-99688BA81D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3" name="Rectangle 45">
                <a:extLst>
                  <a:ext uri="{FF2B5EF4-FFF2-40B4-BE49-F238E27FC236}">
                    <a16:creationId xmlns:a16="http://schemas.microsoft.com/office/drawing/2014/main" id="{935ABF4C-A6CF-D165-4620-14389A5F4C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4" name="Rectangle 46">
                <a:extLst>
                  <a:ext uri="{FF2B5EF4-FFF2-40B4-BE49-F238E27FC236}">
                    <a16:creationId xmlns:a16="http://schemas.microsoft.com/office/drawing/2014/main" id="{BB5E6686-31DA-F6E1-28E6-F68DB750CF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5" name="Rectangle 47">
                <a:extLst>
                  <a:ext uri="{FF2B5EF4-FFF2-40B4-BE49-F238E27FC236}">
                    <a16:creationId xmlns:a16="http://schemas.microsoft.com/office/drawing/2014/main" id="{187CB523-6247-116A-6CE4-1FF1E15477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6" name="Rectangle 48">
                <a:extLst>
                  <a:ext uri="{FF2B5EF4-FFF2-40B4-BE49-F238E27FC236}">
                    <a16:creationId xmlns:a16="http://schemas.microsoft.com/office/drawing/2014/main" id="{B25F00EB-BB88-5CA1-F731-4EB8CCE565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7" name="Rectangle 49">
                <a:extLst>
                  <a:ext uri="{FF2B5EF4-FFF2-40B4-BE49-F238E27FC236}">
                    <a16:creationId xmlns:a16="http://schemas.microsoft.com/office/drawing/2014/main" id="{44E409E5-2CBB-5B65-7620-747768C541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8" name="Rectangle 50">
                <a:extLst>
                  <a:ext uri="{FF2B5EF4-FFF2-40B4-BE49-F238E27FC236}">
                    <a16:creationId xmlns:a16="http://schemas.microsoft.com/office/drawing/2014/main" id="{E4C66705-EE63-ECE0-2FE0-438A9563EA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9" name="Rectangle 51">
                <a:extLst>
                  <a:ext uri="{FF2B5EF4-FFF2-40B4-BE49-F238E27FC236}">
                    <a16:creationId xmlns:a16="http://schemas.microsoft.com/office/drawing/2014/main" id="{15A5B3C4-C9C3-5145-227A-F8E519FE88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0" name="Rectangle 52">
                <a:extLst>
                  <a:ext uri="{FF2B5EF4-FFF2-40B4-BE49-F238E27FC236}">
                    <a16:creationId xmlns:a16="http://schemas.microsoft.com/office/drawing/2014/main" id="{64D96914-36FC-AD73-4CA6-97252167AE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1" name="Rectangle 53">
                <a:extLst>
                  <a:ext uri="{FF2B5EF4-FFF2-40B4-BE49-F238E27FC236}">
                    <a16:creationId xmlns:a16="http://schemas.microsoft.com/office/drawing/2014/main" id="{B93BEEFC-6935-AEA8-8916-8635DD6C6E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2" name="Rectangle 54">
                <a:extLst>
                  <a:ext uri="{FF2B5EF4-FFF2-40B4-BE49-F238E27FC236}">
                    <a16:creationId xmlns:a16="http://schemas.microsoft.com/office/drawing/2014/main" id="{32E71A55-A352-1C5B-3FDE-3758D1D5E4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3" name="Rectangle 55">
                <a:extLst>
                  <a:ext uri="{FF2B5EF4-FFF2-40B4-BE49-F238E27FC236}">
                    <a16:creationId xmlns:a16="http://schemas.microsoft.com/office/drawing/2014/main" id="{743781F7-F57A-98A9-9AE8-8E046DD6A5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4" name="Rectangle 56">
                <a:extLst>
                  <a:ext uri="{FF2B5EF4-FFF2-40B4-BE49-F238E27FC236}">
                    <a16:creationId xmlns:a16="http://schemas.microsoft.com/office/drawing/2014/main" id="{191071AB-CC9D-B52C-93FB-4B25C93226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5" name="Rectangle 57">
                <a:extLst>
                  <a:ext uri="{FF2B5EF4-FFF2-40B4-BE49-F238E27FC236}">
                    <a16:creationId xmlns:a16="http://schemas.microsoft.com/office/drawing/2014/main" id="{5246B4BF-027B-1BEB-741D-313DE7D017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6" name="Rectangle 58">
                <a:extLst>
                  <a:ext uri="{FF2B5EF4-FFF2-40B4-BE49-F238E27FC236}">
                    <a16:creationId xmlns:a16="http://schemas.microsoft.com/office/drawing/2014/main" id="{5977CAAB-C270-FC06-35AF-FCE668EC32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7" name="Rectangle 59">
                <a:extLst>
                  <a:ext uri="{FF2B5EF4-FFF2-40B4-BE49-F238E27FC236}">
                    <a16:creationId xmlns:a16="http://schemas.microsoft.com/office/drawing/2014/main" id="{78EFE44D-438B-1735-E782-7ADD331B09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8" name="Rectangle 60">
                <a:extLst>
                  <a:ext uri="{FF2B5EF4-FFF2-40B4-BE49-F238E27FC236}">
                    <a16:creationId xmlns:a16="http://schemas.microsoft.com/office/drawing/2014/main" id="{079DB1A4-C210-0D32-35B4-48D68BF95B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9" name="Rectangle 61">
                <a:extLst>
                  <a:ext uri="{FF2B5EF4-FFF2-40B4-BE49-F238E27FC236}">
                    <a16:creationId xmlns:a16="http://schemas.microsoft.com/office/drawing/2014/main" id="{651B9E2D-EF57-51B3-A2EC-2E2DD43652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0" name="Rectangle 62">
                <a:extLst>
                  <a:ext uri="{FF2B5EF4-FFF2-40B4-BE49-F238E27FC236}">
                    <a16:creationId xmlns:a16="http://schemas.microsoft.com/office/drawing/2014/main" id="{9BAA5FE1-0F9B-6D88-6BDA-2A9B290FD6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1" name="Rectangle 63">
                <a:extLst>
                  <a:ext uri="{FF2B5EF4-FFF2-40B4-BE49-F238E27FC236}">
                    <a16:creationId xmlns:a16="http://schemas.microsoft.com/office/drawing/2014/main" id="{60964BDA-F86B-5F44-DF1F-648132F325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2" name="Rectangle 64">
                <a:extLst>
                  <a:ext uri="{FF2B5EF4-FFF2-40B4-BE49-F238E27FC236}">
                    <a16:creationId xmlns:a16="http://schemas.microsoft.com/office/drawing/2014/main" id="{ED15A6C6-C5D9-1E70-8C1A-279F695F46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3" name="Rectangle 65">
                <a:extLst>
                  <a:ext uri="{FF2B5EF4-FFF2-40B4-BE49-F238E27FC236}">
                    <a16:creationId xmlns:a16="http://schemas.microsoft.com/office/drawing/2014/main" id="{C8FFC113-1684-80B4-50BA-62719746FC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4" name="Rectangle 66">
                <a:extLst>
                  <a:ext uri="{FF2B5EF4-FFF2-40B4-BE49-F238E27FC236}">
                    <a16:creationId xmlns:a16="http://schemas.microsoft.com/office/drawing/2014/main" id="{29595D6C-89A5-8D3C-7A7C-E36224DE69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5" name="Rectangle 67">
                <a:extLst>
                  <a:ext uri="{FF2B5EF4-FFF2-40B4-BE49-F238E27FC236}">
                    <a16:creationId xmlns:a16="http://schemas.microsoft.com/office/drawing/2014/main" id="{1A8F9FD9-3205-FBAD-4B14-2565C782F7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6" name="Rectangle 68">
                <a:extLst>
                  <a:ext uri="{FF2B5EF4-FFF2-40B4-BE49-F238E27FC236}">
                    <a16:creationId xmlns:a16="http://schemas.microsoft.com/office/drawing/2014/main" id="{2696B0BC-D0E0-06B3-92B7-5536D6B2DA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7" name="Rectangle 69">
                <a:extLst>
                  <a:ext uri="{FF2B5EF4-FFF2-40B4-BE49-F238E27FC236}">
                    <a16:creationId xmlns:a16="http://schemas.microsoft.com/office/drawing/2014/main" id="{C0D13A3C-EC4B-79F0-525D-4AA1D97D68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8" name="Rectangle 70">
                <a:extLst>
                  <a:ext uri="{FF2B5EF4-FFF2-40B4-BE49-F238E27FC236}">
                    <a16:creationId xmlns:a16="http://schemas.microsoft.com/office/drawing/2014/main" id="{4CFDF506-7937-1A1C-3E73-B6CB1883D9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9" name="Rectangle 71">
                <a:extLst>
                  <a:ext uri="{FF2B5EF4-FFF2-40B4-BE49-F238E27FC236}">
                    <a16:creationId xmlns:a16="http://schemas.microsoft.com/office/drawing/2014/main" id="{EE6BDFD9-56C0-26C0-0508-1A1BEB6CE8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0" name="Rectangle 72">
                <a:extLst>
                  <a:ext uri="{FF2B5EF4-FFF2-40B4-BE49-F238E27FC236}">
                    <a16:creationId xmlns:a16="http://schemas.microsoft.com/office/drawing/2014/main" id="{72C7FA80-D23B-FF30-3E4F-4B51EDF1E2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1" name="Rectangle 73">
                <a:extLst>
                  <a:ext uri="{FF2B5EF4-FFF2-40B4-BE49-F238E27FC236}">
                    <a16:creationId xmlns:a16="http://schemas.microsoft.com/office/drawing/2014/main" id="{94A97166-E543-2AE6-7C5A-02CC86CD4D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2" name="Rectangle 74">
                <a:extLst>
                  <a:ext uri="{FF2B5EF4-FFF2-40B4-BE49-F238E27FC236}">
                    <a16:creationId xmlns:a16="http://schemas.microsoft.com/office/drawing/2014/main" id="{AF2A7010-E447-A9DC-F1DC-CF4AFA23FA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3" name="Rectangle 75">
                <a:extLst>
                  <a:ext uri="{FF2B5EF4-FFF2-40B4-BE49-F238E27FC236}">
                    <a16:creationId xmlns:a16="http://schemas.microsoft.com/office/drawing/2014/main" id="{029B8264-624C-B0FF-B6E6-AB1A5A0CE4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4" name="Rectangle 76">
                <a:extLst>
                  <a:ext uri="{FF2B5EF4-FFF2-40B4-BE49-F238E27FC236}">
                    <a16:creationId xmlns:a16="http://schemas.microsoft.com/office/drawing/2014/main" id="{8D12A00D-B995-4ADB-577F-173E3C862C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5" name="Rectangle 77">
                <a:extLst>
                  <a:ext uri="{FF2B5EF4-FFF2-40B4-BE49-F238E27FC236}">
                    <a16:creationId xmlns:a16="http://schemas.microsoft.com/office/drawing/2014/main" id="{9026BDDB-C428-BF3D-AEB0-E2FF818C56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6" name="Rectangle 78">
                <a:extLst>
                  <a:ext uri="{FF2B5EF4-FFF2-40B4-BE49-F238E27FC236}">
                    <a16:creationId xmlns:a16="http://schemas.microsoft.com/office/drawing/2014/main" id="{E08A69B6-CAB9-F5FE-1CC7-083883DF2F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7" name="Rectangle 79">
                <a:extLst>
                  <a:ext uri="{FF2B5EF4-FFF2-40B4-BE49-F238E27FC236}">
                    <a16:creationId xmlns:a16="http://schemas.microsoft.com/office/drawing/2014/main" id="{C6FB2339-050F-2488-AB73-6825322FF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8" name="Rectangle 80">
                <a:extLst>
                  <a:ext uri="{FF2B5EF4-FFF2-40B4-BE49-F238E27FC236}">
                    <a16:creationId xmlns:a16="http://schemas.microsoft.com/office/drawing/2014/main" id="{B5A16068-786C-43A7-277F-C4B21D7F74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9" name="Freeform 81">
                <a:extLst>
                  <a:ext uri="{FF2B5EF4-FFF2-40B4-BE49-F238E27FC236}">
                    <a16:creationId xmlns:a16="http://schemas.microsoft.com/office/drawing/2014/main" id="{38C006A7-0799-501D-956D-E239121F11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0" name="Rectangle 82">
                <a:extLst>
                  <a:ext uri="{FF2B5EF4-FFF2-40B4-BE49-F238E27FC236}">
                    <a16:creationId xmlns:a16="http://schemas.microsoft.com/office/drawing/2014/main" id="{43350DF1-97ED-AFB9-CD5A-9585023D9E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1" name="Rectangle 83">
                <a:extLst>
                  <a:ext uri="{FF2B5EF4-FFF2-40B4-BE49-F238E27FC236}">
                    <a16:creationId xmlns:a16="http://schemas.microsoft.com/office/drawing/2014/main" id="{92D8F413-1231-AEB5-C145-AF8918A1A2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2" name="Rectangle 84">
                <a:extLst>
                  <a:ext uri="{FF2B5EF4-FFF2-40B4-BE49-F238E27FC236}">
                    <a16:creationId xmlns:a16="http://schemas.microsoft.com/office/drawing/2014/main" id="{48493CC3-6508-F6AA-3F89-26EB1250E4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3" name="Rectangle 85">
                <a:extLst>
                  <a:ext uri="{FF2B5EF4-FFF2-40B4-BE49-F238E27FC236}">
                    <a16:creationId xmlns:a16="http://schemas.microsoft.com/office/drawing/2014/main" id="{EED53682-28BC-99C1-1C16-937CF5D3B8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4" name="Rectangle 86">
                <a:extLst>
                  <a:ext uri="{FF2B5EF4-FFF2-40B4-BE49-F238E27FC236}">
                    <a16:creationId xmlns:a16="http://schemas.microsoft.com/office/drawing/2014/main" id="{9FED7D39-83B9-466E-061D-E25A7114E2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5" name="Rectangle 87">
                <a:extLst>
                  <a:ext uri="{FF2B5EF4-FFF2-40B4-BE49-F238E27FC236}">
                    <a16:creationId xmlns:a16="http://schemas.microsoft.com/office/drawing/2014/main" id="{6DB4E38D-4695-D3D0-B869-63392DF623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6" name="Rectangle 88">
                <a:extLst>
                  <a:ext uri="{FF2B5EF4-FFF2-40B4-BE49-F238E27FC236}">
                    <a16:creationId xmlns:a16="http://schemas.microsoft.com/office/drawing/2014/main" id="{D3B2015B-43C2-25A5-1EDA-5271015342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7" name="Rectangle 89">
                <a:extLst>
                  <a:ext uri="{FF2B5EF4-FFF2-40B4-BE49-F238E27FC236}">
                    <a16:creationId xmlns:a16="http://schemas.microsoft.com/office/drawing/2014/main" id="{200776FA-41A2-445B-2112-171B2B5362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8" name="Rectangle 90">
                <a:extLst>
                  <a:ext uri="{FF2B5EF4-FFF2-40B4-BE49-F238E27FC236}">
                    <a16:creationId xmlns:a16="http://schemas.microsoft.com/office/drawing/2014/main" id="{EFD2A4C8-25C2-C46A-6AB5-A6B44FCD12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59" name="Rectangle 91">
                <a:extLst>
                  <a:ext uri="{FF2B5EF4-FFF2-40B4-BE49-F238E27FC236}">
                    <a16:creationId xmlns:a16="http://schemas.microsoft.com/office/drawing/2014/main" id="{027D7535-31AD-0DD6-B431-B9E64769BE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0" name="Rectangle 92">
                <a:extLst>
                  <a:ext uri="{FF2B5EF4-FFF2-40B4-BE49-F238E27FC236}">
                    <a16:creationId xmlns:a16="http://schemas.microsoft.com/office/drawing/2014/main" id="{F1037E8E-017A-6A37-0ABE-249A77095B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1" name="Rectangle 93">
                <a:extLst>
                  <a:ext uri="{FF2B5EF4-FFF2-40B4-BE49-F238E27FC236}">
                    <a16:creationId xmlns:a16="http://schemas.microsoft.com/office/drawing/2014/main" id="{4236D965-2E1F-2A1C-80C1-F3144519D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2" name="Rectangle 94">
                <a:extLst>
                  <a:ext uri="{FF2B5EF4-FFF2-40B4-BE49-F238E27FC236}">
                    <a16:creationId xmlns:a16="http://schemas.microsoft.com/office/drawing/2014/main" id="{800628D9-81F8-4609-3FB8-D044D670BE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3" name="Rectangle 95">
                <a:extLst>
                  <a:ext uri="{FF2B5EF4-FFF2-40B4-BE49-F238E27FC236}">
                    <a16:creationId xmlns:a16="http://schemas.microsoft.com/office/drawing/2014/main" id="{E665F6C4-A75B-A3C4-5FE9-2A6FBAE0F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4" name="Rectangle 96">
                <a:extLst>
                  <a:ext uri="{FF2B5EF4-FFF2-40B4-BE49-F238E27FC236}">
                    <a16:creationId xmlns:a16="http://schemas.microsoft.com/office/drawing/2014/main" id="{09EBFF55-55CD-53C2-7B0D-6BA91AA288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5" name="Rectangle 97">
                <a:extLst>
                  <a:ext uri="{FF2B5EF4-FFF2-40B4-BE49-F238E27FC236}">
                    <a16:creationId xmlns:a16="http://schemas.microsoft.com/office/drawing/2014/main" id="{09A8C669-EDFF-3D91-C80D-94E01676DB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6" name="Rectangle 98">
                <a:extLst>
                  <a:ext uri="{FF2B5EF4-FFF2-40B4-BE49-F238E27FC236}">
                    <a16:creationId xmlns:a16="http://schemas.microsoft.com/office/drawing/2014/main" id="{C811AA73-3904-6193-5320-C3B3DBD08B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7" name="Rectangle 99">
                <a:extLst>
                  <a:ext uri="{FF2B5EF4-FFF2-40B4-BE49-F238E27FC236}">
                    <a16:creationId xmlns:a16="http://schemas.microsoft.com/office/drawing/2014/main" id="{DC5F2A0A-EFFF-0999-1A21-DBEB962B9B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8" name="Rectangle 100">
                <a:extLst>
                  <a:ext uri="{FF2B5EF4-FFF2-40B4-BE49-F238E27FC236}">
                    <a16:creationId xmlns:a16="http://schemas.microsoft.com/office/drawing/2014/main" id="{BC54F85B-7453-8CA1-1779-EBB83543BE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69" name="Rectangle 101">
                <a:extLst>
                  <a:ext uri="{FF2B5EF4-FFF2-40B4-BE49-F238E27FC236}">
                    <a16:creationId xmlns:a16="http://schemas.microsoft.com/office/drawing/2014/main" id="{BE2BA429-74ED-42DB-425E-C51B83D786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0" name="Rectangle 102">
                <a:extLst>
                  <a:ext uri="{FF2B5EF4-FFF2-40B4-BE49-F238E27FC236}">
                    <a16:creationId xmlns:a16="http://schemas.microsoft.com/office/drawing/2014/main" id="{69DFB3DB-D41D-5CE4-37E0-60CA136B96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1" name="Rectangle 103">
                <a:extLst>
                  <a:ext uri="{FF2B5EF4-FFF2-40B4-BE49-F238E27FC236}">
                    <a16:creationId xmlns:a16="http://schemas.microsoft.com/office/drawing/2014/main" id="{74FB4309-1162-5BDC-3B47-038B9DB81A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2" name="Rectangle 104">
                <a:extLst>
                  <a:ext uri="{FF2B5EF4-FFF2-40B4-BE49-F238E27FC236}">
                    <a16:creationId xmlns:a16="http://schemas.microsoft.com/office/drawing/2014/main" id="{9451DBD1-5234-5365-2005-C3A9E3E0AD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3" name="Rectangle 105">
                <a:extLst>
                  <a:ext uri="{FF2B5EF4-FFF2-40B4-BE49-F238E27FC236}">
                    <a16:creationId xmlns:a16="http://schemas.microsoft.com/office/drawing/2014/main" id="{2CA874D4-A239-C567-7EC4-369DCC2741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4" name="Rectangle 106">
                <a:extLst>
                  <a:ext uri="{FF2B5EF4-FFF2-40B4-BE49-F238E27FC236}">
                    <a16:creationId xmlns:a16="http://schemas.microsoft.com/office/drawing/2014/main" id="{8C852A2A-3A46-7C42-D927-E56BBAA0B7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5" name="Rectangle 107">
                <a:extLst>
                  <a:ext uri="{FF2B5EF4-FFF2-40B4-BE49-F238E27FC236}">
                    <a16:creationId xmlns:a16="http://schemas.microsoft.com/office/drawing/2014/main" id="{6DFD96EF-876F-38C2-BAE8-7E44257DF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6" name="Rectangle 108">
                <a:extLst>
                  <a:ext uri="{FF2B5EF4-FFF2-40B4-BE49-F238E27FC236}">
                    <a16:creationId xmlns:a16="http://schemas.microsoft.com/office/drawing/2014/main" id="{5EB6476E-F2EB-F419-95A9-FD1EB4235F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7" name="Rectangle 109">
                <a:extLst>
                  <a:ext uri="{FF2B5EF4-FFF2-40B4-BE49-F238E27FC236}">
                    <a16:creationId xmlns:a16="http://schemas.microsoft.com/office/drawing/2014/main" id="{DF19B730-91BC-E842-41C6-13ABA1EF8E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8" name="Rectangle 110">
                <a:extLst>
                  <a:ext uri="{FF2B5EF4-FFF2-40B4-BE49-F238E27FC236}">
                    <a16:creationId xmlns:a16="http://schemas.microsoft.com/office/drawing/2014/main" id="{2875F5CB-2886-760D-F5FC-E0DC18F78B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79" name="Rectangle 111">
                <a:extLst>
                  <a:ext uri="{FF2B5EF4-FFF2-40B4-BE49-F238E27FC236}">
                    <a16:creationId xmlns:a16="http://schemas.microsoft.com/office/drawing/2014/main" id="{99CA6EAC-1ED3-025A-63A1-312B8A2CF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0" name="Rectangle 112">
                <a:extLst>
                  <a:ext uri="{FF2B5EF4-FFF2-40B4-BE49-F238E27FC236}">
                    <a16:creationId xmlns:a16="http://schemas.microsoft.com/office/drawing/2014/main" id="{CF43F5D8-ADD1-09A1-30CC-52AD8A66B6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1" name="Rectangle 113">
                <a:extLst>
                  <a:ext uri="{FF2B5EF4-FFF2-40B4-BE49-F238E27FC236}">
                    <a16:creationId xmlns:a16="http://schemas.microsoft.com/office/drawing/2014/main" id="{F7FA2E54-4FE2-70E3-573E-512182E480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2" name="Rectangle 114">
                <a:extLst>
                  <a:ext uri="{FF2B5EF4-FFF2-40B4-BE49-F238E27FC236}">
                    <a16:creationId xmlns:a16="http://schemas.microsoft.com/office/drawing/2014/main" id="{096755E4-2C10-DF75-1991-3A67A45413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3" name="Rectangle 115">
                <a:extLst>
                  <a:ext uri="{FF2B5EF4-FFF2-40B4-BE49-F238E27FC236}">
                    <a16:creationId xmlns:a16="http://schemas.microsoft.com/office/drawing/2014/main" id="{FE2DE4A2-7D9A-6276-6A91-08AA439866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4" name="Rectangle 116">
                <a:extLst>
                  <a:ext uri="{FF2B5EF4-FFF2-40B4-BE49-F238E27FC236}">
                    <a16:creationId xmlns:a16="http://schemas.microsoft.com/office/drawing/2014/main" id="{95A5D533-9A4B-379F-98AE-028BBD862E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5" name="Rectangle 117">
                <a:extLst>
                  <a:ext uri="{FF2B5EF4-FFF2-40B4-BE49-F238E27FC236}">
                    <a16:creationId xmlns:a16="http://schemas.microsoft.com/office/drawing/2014/main" id="{061B8591-4D35-EAE4-3478-8DD42E55E4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6" name="Rectangle 118">
                <a:extLst>
                  <a:ext uri="{FF2B5EF4-FFF2-40B4-BE49-F238E27FC236}">
                    <a16:creationId xmlns:a16="http://schemas.microsoft.com/office/drawing/2014/main" id="{35746F97-9A3B-D405-B445-8BFCB44DA8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7" name="Rectangle 119">
                <a:extLst>
                  <a:ext uri="{FF2B5EF4-FFF2-40B4-BE49-F238E27FC236}">
                    <a16:creationId xmlns:a16="http://schemas.microsoft.com/office/drawing/2014/main" id="{5E15EADC-2621-807D-8E5A-BD46AA735C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8" name="Rectangle 120">
                <a:extLst>
                  <a:ext uri="{FF2B5EF4-FFF2-40B4-BE49-F238E27FC236}">
                    <a16:creationId xmlns:a16="http://schemas.microsoft.com/office/drawing/2014/main" id="{81EF0EAC-4688-6366-D00A-8D169CB545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89" name="Rectangle 121">
                <a:extLst>
                  <a:ext uri="{FF2B5EF4-FFF2-40B4-BE49-F238E27FC236}">
                    <a16:creationId xmlns:a16="http://schemas.microsoft.com/office/drawing/2014/main" id="{4F095D24-9930-5F5F-7F8A-9555DCF7E5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0" name="Rectangle 122">
                <a:extLst>
                  <a:ext uri="{FF2B5EF4-FFF2-40B4-BE49-F238E27FC236}">
                    <a16:creationId xmlns:a16="http://schemas.microsoft.com/office/drawing/2014/main" id="{290D85C3-5737-3253-092E-96D63BBAB2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1" name="Rectangle 123">
                <a:extLst>
                  <a:ext uri="{FF2B5EF4-FFF2-40B4-BE49-F238E27FC236}">
                    <a16:creationId xmlns:a16="http://schemas.microsoft.com/office/drawing/2014/main" id="{FDEA08D5-F38B-CBA8-ACB3-5367211E69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2" name="Rectangle 124">
                <a:extLst>
                  <a:ext uri="{FF2B5EF4-FFF2-40B4-BE49-F238E27FC236}">
                    <a16:creationId xmlns:a16="http://schemas.microsoft.com/office/drawing/2014/main" id="{AE91D21A-543A-817D-5304-9DD8287829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3" name="Rectangle 125">
                <a:extLst>
                  <a:ext uri="{FF2B5EF4-FFF2-40B4-BE49-F238E27FC236}">
                    <a16:creationId xmlns:a16="http://schemas.microsoft.com/office/drawing/2014/main" id="{5C98CE84-E1CB-7A9C-94FA-1120E644E3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4" name="Rectangle 126">
                <a:extLst>
                  <a:ext uri="{FF2B5EF4-FFF2-40B4-BE49-F238E27FC236}">
                    <a16:creationId xmlns:a16="http://schemas.microsoft.com/office/drawing/2014/main" id="{BD94566A-3621-F6DE-354A-E7753E0132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5" name="Rectangle 127">
                <a:extLst>
                  <a:ext uri="{FF2B5EF4-FFF2-40B4-BE49-F238E27FC236}">
                    <a16:creationId xmlns:a16="http://schemas.microsoft.com/office/drawing/2014/main" id="{FF7ED0EC-8CFE-F3A6-BD10-2CD9D4F234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6" name="Rectangle 128">
                <a:extLst>
                  <a:ext uri="{FF2B5EF4-FFF2-40B4-BE49-F238E27FC236}">
                    <a16:creationId xmlns:a16="http://schemas.microsoft.com/office/drawing/2014/main" id="{BFF7F058-45AD-95C8-5229-437C640555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7" name="Rectangle 129">
                <a:extLst>
                  <a:ext uri="{FF2B5EF4-FFF2-40B4-BE49-F238E27FC236}">
                    <a16:creationId xmlns:a16="http://schemas.microsoft.com/office/drawing/2014/main" id="{D596B4A8-3ABE-1A87-4794-883B45B2C9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8" name="Rectangle 130">
                <a:extLst>
                  <a:ext uri="{FF2B5EF4-FFF2-40B4-BE49-F238E27FC236}">
                    <a16:creationId xmlns:a16="http://schemas.microsoft.com/office/drawing/2014/main" id="{5C6BBCEB-258A-729D-1F55-794E91FB5A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99" name="Rectangle 131">
                <a:extLst>
                  <a:ext uri="{FF2B5EF4-FFF2-40B4-BE49-F238E27FC236}">
                    <a16:creationId xmlns:a16="http://schemas.microsoft.com/office/drawing/2014/main" id="{3F619EA3-BF4C-824F-A8AC-541574BB3A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0" name="Rectangle 132">
                <a:extLst>
                  <a:ext uri="{FF2B5EF4-FFF2-40B4-BE49-F238E27FC236}">
                    <a16:creationId xmlns:a16="http://schemas.microsoft.com/office/drawing/2014/main" id="{A524D855-A6A9-6AF0-FD2F-3C61904D9F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1" name="Rectangle 133">
                <a:extLst>
                  <a:ext uri="{FF2B5EF4-FFF2-40B4-BE49-F238E27FC236}">
                    <a16:creationId xmlns:a16="http://schemas.microsoft.com/office/drawing/2014/main" id="{3569CC3D-C32E-8ED3-67A2-11253C5404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2" name="Rectangle 134">
                <a:extLst>
                  <a:ext uri="{FF2B5EF4-FFF2-40B4-BE49-F238E27FC236}">
                    <a16:creationId xmlns:a16="http://schemas.microsoft.com/office/drawing/2014/main" id="{289E9137-F0E6-3B8C-46D4-3CC6C06B76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3" name="Rectangle 135">
                <a:extLst>
                  <a:ext uri="{FF2B5EF4-FFF2-40B4-BE49-F238E27FC236}">
                    <a16:creationId xmlns:a16="http://schemas.microsoft.com/office/drawing/2014/main" id="{F491008F-E1BA-9765-9D46-489321460F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4" name="Rectangle 136">
                <a:extLst>
                  <a:ext uri="{FF2B5EF4-FFF2-40B4-BE49-F238E27FC236}">
                    <a16:creationId xmlns:a16="http://schemas.microsoft.com/office/drawing/2014/main" id="{8275585D-FD52-45BB-2D6F-5F32FF0A40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5" name="Rectangle 137">
                <a:extLst>
                  <a:ext uri="{FF2B5EF4-FFF2-40B4-BE49-F238E27FC236}">
                    <a16:creationId xmlns:a16="http://schemas.microsoft.com/office/drawing/2014/main" id="{58AB53DE-EA7E-B634-AD80-9F3E25907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06" name="Freeform 138">
                <a:extLst>
                  <a:ext uri="{FF2B5EF4-FFF2-40B4-BE49-F238E27FC236}">
                    <a16:creationId xmlns:a16="http://schemas.microsoft.com/office/drawing/2014/main" id="{BB8BD3FB-D1FC-442C-621A-09C86CE9AA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7" name="Freeform 139">
                <a:extLst>
                  <a:ext uri="{FF2B5EF4-FFF2-40B4-BE49-F238E27FC236}">
                    <a16:creationId xmlns:a16="http://schemas.microsoft.com/office/drawing/2014/main" id="{268E8920-4F09-127D-E078-DBB4C5F33B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8" name="Freeform 140">
                <a:extLst>
                  <a:ext uri="{FF2B5EF4-FFF2-40B4-BE49-F238E27FC236}">
                    <a16:creationId xmlns:a16="http://schemas.microsoft.com/office/drawing/2014/main" id="{8365C657-2900-8077-AEAA-C98B6DAFF4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9" name="Freeform 141">
                <a:extLst>
                  <a:ext uri="{FF2B5EF4-FFF2-40B4-BE49-F238E27FC236}">
                    <a16:creationId xmlns:a16="http://schemas.microsoft.com/office/drawing/2014/main" id="{168736F9-F87A-001D-DE64-3BEF7F3ED6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0" name="Freeform 142">
                <a:extLst>
                  <a:ext uri="{FF2B5EF4-FFF2-40B4-BE49-F238E27FC236}">
                    <a16:creationId xmlns:a16="http://schemas.microsoft.com/office/drawing/2014/main" id="{3DBC85B6-4783-1EDD-D12C-52E19882AB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1" name="Freeform 143">
                <a:extLst>
                  <a:ext uri="{FF2B5EF4-FFF2-40B4-BE49-F238E27FC236}">
                    <a16:creationId xmlns:a16="http://schemas.microsoft.com/office/drawing/2014/main" id="{4A0CA9BA-1046-D7EA-6CE3-A3E819E0C0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2" name="Freeform 144">
                <a:extLst>
                  <a:ext uri="{FF2B5EF4-FFF2-40B4-BE49-F238E27FC236}">
                    <a16:creationId xmlns:a16="http://schemas.microsoft.com/office/drawing/2014/main" id="{7C8109C9-2092-50D7-E803-A46AA6970A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3" name="Freeform 145">
                <a:extLst>
                  <a:ext uri="{FF2B5EF4-FFF2-40B4-BE49-F238E27FC236}">
                    <a16:creationId xmlns:a16="http://schemas.microsoft.com/office/drawing/2014/main" id="{0B4A00F1-054D-5A26-9C5B-768B762CB6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4" name="Freeform 146">
                <a:extLst>
                  <a:ext uri="{FF2B5EF4-FFF2-40B4-BE49-F238E27FC236}">
                    <a16:creationId xmlns:a16="http://schemas.microsoft.com/office/drawing/2014/main" id="{A7ED26F5-A359-EE52-C337-7ADD65B616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5" name="Rectangle 147">
                <a:extLst>
                  <a:ext uri="{FF2B5EF4-FFF2-40B4-BE49-F238E27FC236}">
                    <a16:creationId xmlns:a16="http://schemas.microsoft.com/office/drawing/2014/main" id="{E78615FC-EBC3-BC37-94D2-75F30AC80A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16" name="Rectangle 148">
                <a:extLst>
                  <a:ext uri="{FF2B5EF4-FFF2-40B4-BE49-F238E27FC236}">
                    <a16:creationId xmlns:a16="http://schemas.microsoft.com/office/drawing/2014/main" id="{E97ADAF0-0955-6CC2-86B1-A2BC72A6FD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17" name="Freeform 149">
                <a:extLst>
                  <a:ext uri="{FF2B5EF4-FFF2-40B4-BE49-F238E27FC236}">
                    <a16:creationId xmlns:a16="http://schemas.microsoft.com/office/drawing/2014/main" id="{4DA81A7D-E47A-CE53-E4FB-74B38C04D1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8" name="Freeform 150">
                <a:extLst>
                  <a:ext uri="{FF2B5EF4-FFF2-40B4-BE49-F238E27FC236}">
                    <a16:creationId xmlns:a16="http://schemas.microsoft.com/office/drawing/2014/main" id="{728DC9DA-7DB7-18C2-CAD5-EA30DA101B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9" name="Freeform 151">
                <a:extLst>
                  <a:ext uri="{FF2B5EF4-FFF2-40B4-BE49-F238E27FC236}">
                    <a16:creationId xmlns:a16="http://schemas.microsoft.com/office/drawing/2014/main" id="{D7581E4F-68D3-8D29-5E37-1955D8DF27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20" name="Oval 152">
                <a:extLst>
                  <a:ext uri="{FF2B5EF4-FFF2-40B4-BE49-F238E27FC236}">
                    <a16:creationId xmlns:a16="http://schemas.microsoft.com/office/drawing/2014/main" id="{46F85B49-805E-5CBC-6202-827956F17D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321" name="Rectangle 153">
            <a:extLst>
              <a:ext uri="{FF2B5EF4-FFF2-40B4-BE49-F238E27FC236}">
                <a16:creationId xmlns:a16="http://schemas.microsoft.com/office/drawing/2014/main" id="{8E5F5A9D-6C2D-A3C2-D8B1-0D8EF36BB87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22" name="Rectangle 154">
            <a:extLst>
              <a:ext uri="{FF2B5EF4-FFF2-40B4-BE49-F238E27FC236}">
                <a16:creationId xmlns:a16="http://schemas.microsoft.com/office/drawing/2014/main" id="{ED7A71A7-F137-B4A2-03B0-578320D2321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23" name="Rectangle 155">
            <a:extLst>
              <a:ext uri="{FF2B5EF4-FFF2-40B4-BE49-F238E27FC236}">
                <a16:creationId xmlns:a16="http://schemas.microsoft.com/office/drawing/2014/main" id="{6823CC0E-BEFB-A78D-E0C1-ACDC059534C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324" name="Rectangle 156">
            <a:extLst>
              <a:ext uri="{FF2B5EF4-FFF2-40B4-BE49-F238E27FC236}">
                <a16:creationId xmlns:a16="http://schemas.microsoft.com/office/drawing/2014/main" id="{BDB62C6D-721C-3C2E-A0B1-BCF48C61E9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325" name="Rectangle 157">
            <a:extLst>
              <a:ext uri="{FF2B5EF4-FFF2-40B4-BE49-F238E27FC236}">
                <a16:creationId xmlns:a16="http://schemas.microsoft.com/office/drawing/2014/main" id="{92DE421E-2F2C-4BB6-44F8-D8F4247175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802516A-A21E-4F21-ACBC-233EEA2EF8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717B-6C76-1FDD-A5E8-C53DDB4B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5A639-5638-FFE8-3C48-2D52484C2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60E9A-163F-E674-4FF5-783D4D99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C32E2-FE28-E1A8-4A52-5448F769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0246D-44A9-793E-0882-04AAD3BE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4078-B40C-49FB-B329-44342F667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06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0920-8430-BD2B-6123-79774B7FA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0608-E176-E5A4-8802-62784E0B0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5CE2-A01D-8D51-ADA3-0927D73B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B00EB-2838-88E1-0A56-40E0CBB3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1103-D62D-DCBF-7693-2D583CBE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144DC-B583-4341-B282-A43A1A860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61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7EF-8D49-B049-8F9A-52DAC8C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0DF0C-2D46-A564-2174-EBF7EEF993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FDA393B-D474-0BDD-207C-E515F535DF7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D5A59-3BB9-FE4E-69A5-E6E86C66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1A80-C9B6-9096-4922-E8AC8790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EA8B-2E0D-E872-A3DD-D193EC52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4965E7C-CA54-4676-BCF3-730E7FC8B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23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8792-ED5E-4992-B670-03018D7D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B304-A98C-3D1F-03F1-A872FBD7AC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86CFE-7497-C072-F655-653D52DA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BDE7B-E920-5253-D140-8044EBC7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8C98D-C4E6-A827-0C36-C90BF1CC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758E0-E912-85A7-E268-D428A2F4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EF83D50-EE82-4C1C-A449-D931FFFE1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9030-54D2-C44A-76A2-FBB5002E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FB480-654D-6663-9FC6-AB5A195F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F72D-FE32-8CC6-E62E-9458969A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0892-171A-11F9-7358-6CD5C865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0D16-14D7-00AF-9876-D2B2FAA1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70202-57CD-41DD-906B-A92C36042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E71B-53B1-AC63-ECA5-B82E1448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5AB7-7553-A48C-CCFD-835621957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8F52-F077-D8FD-3F7D-086DDEAB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EDFC7-1173-778F-E92A-7A47FDD9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D0169-F000-F721-6C54-742CF133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40B7E-BAED-4FC2-9700-82E2F0401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2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C193-E485-2B93-2786-67FE8D8E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BDCF-5D8D-C22F-831C-8DFC27ACF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8F46F-4775-7AB8-1D67-B49E35F7B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C509-7BDA-9966-20A2-9927791E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88E0-1478-F072-FEF4-007E78EE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9D22-B168-D093-6192-F66ECEBF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F813-FDC5-49D8-B1BC-60660CC7B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6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E33A-32B1-5270-7E85-1EE7C59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7CB73-2736-8D3D-AA72-D1BD03A5E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FDCEE-2F0D-D52A-4E3C-60E3E6DEE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2859B-08C7-2099-0626-6B74FBFF0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3C8B6-CFD3-332F-A280-72A467B6E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4F7AB-F163-E4DC-35C4-212C1C85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B01F3-463F-4782-A06D-460FE71B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501F8-56DC-E073-1772-7BFF83FB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AA84-D5A8-41A7-B660-59D5B1E39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70C3-7C34-9192-6010-6EFD249D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A714A-575C-A2F3-1969-ECAA1004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D5BBE-6898-C72D-42FE-30712103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6B074-F69B-5613-F2A8-5223422B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F77C6-B845-49C7-9205-D4C5EBDAD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A0835-8581-91DB-2861-4FEC1A19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4659B-9DEF-23A9-D566-E2A28CBA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DD4E0-22AD-2DF4-6907-E4F6E8B2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8BC8-523C-485D-8D4B-EA7B7969D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9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906D-148D-4C71-616E-A9A57F4C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6D1-3742-CB27-BFC0-9E61BD6D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BAAEE-8151-7185-61A8-5FE3D6B3D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EF1B-30BF-8B16-AB45-43ACB9A3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8FA1C-1C24-EBD9-C81A-0AF9FF5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6973E-971E-7768-6A56-9D40B0BE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78D2-C2FB-47AB-A6C2-0BED88DC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1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D607-57A0-725D-7592-D2508654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4F653-C1F2-C323-2F86-18EC33AE1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D17A9-1AF3-0A4B-9E5B-4131144D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881F8-3399-3C41-D409-22EDE991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9C9E8-7D02-6C65-5FDD-99CD7A7E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87A7C-EC46-A1EF-E349-864B4E9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5B484-0C5A-4145-B8C3-0E1444215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E86C1172-14BA-EA12-CF47-DB0CF4D7A266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47" name="Group 3">
              <a:extLst>
                <a:ext uri="{FF2B5EF4-FFF2-40B4-BE49-F238E27FC236}">
                  <a16:creationId xmlns:a16="http://schemas.microsoft.com/office/drawing/2014/main" id="{1B7A4E63-A6FC-A000-7EE9-23517726F8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8" name="Freeform 4">
                <a:extLst>
                  <a:ext uri="{FF2B5EF4-FFF2-40B4-BE49-F238E27FC236}">
                    <a16:creationId xmlns:a16="http://schemas.microsoft.com/office/drawing/2014/main" id="{DA3C828F-3F79-3632-AE1B-8E559C6741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9" name="Freeform 5">
                <a:extLst>
                  <a:ext uri="{FF2B5EF4-FFF2-40B4-BE49-F238E27FC236}">
                    <a16:creationId xmlns:a16="http://schemas.microsoft.com/office/drawing/2014/main" id="{3859D828-455D-FFEE-5E92-7ECE2FBC99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502F30A4-DA40-F114-3EED-8EDF8ABDD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0827FF65-EBA7-5B6D-A87F-3C138BCC48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FC2A2871-B78A-65B7-F1B1-89F3050CF9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F617F18F-29FE-A309-BDF3-3145B6CF23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DA6968AD-79DA-B2F5-45CB-121D7ECBE0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C11F1AD7-1B01-24EB-DBF9-44457D1AF9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B436E8AD-E0B1-46F6-800C-71383C6700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3DD0EECB-B6E0-EDE5-3DA6-09BC2A350C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F8487BDC-52C2-71C2-CF03-D6EAAED56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3210932B-6F21-6339-0A36-886BDD82BF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0" name="Freeform 16">
                <a:extLst>
                  <a:ext uri="{FF2B5EF4-FFF2-40B4-BE49-F238E27FC236}">
                    <a16:creationId xmlns:a16="http://schemas.microsoft.com/office/drawing/2014/main" id="{EE981ECB-8982-B2FD-2B5C-6FF8A1AED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161" name="Group 17">
              <a:extLst>
                <a:ext uri="{FF2B5EF4-FFF2-40B4-BE49-F238E27FC236}">
                  <a16:creationId xmlns:a16="http://schemas.microsoft.com/office/drawing/2014/main" id="{D01C3A35-E859-7AD7-8E2C-095DF9B477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62" name="Rectangle 18">
                <a:extLst>
                  <a:ext uri="{FF2B5EF4-FFF2-40B4-BE49-F238E27FC236}">
                    <a16:creationId xmlns:a16="http://schemas.microsoft.com/office/drawing/2014/main" id="{432551A7-CB20-216C-BD64-3C0EAEE6AC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3" name="Rectangle 19">
                <a:extLst>
                  <a:ext uri="{FF2B5EF4-FFF2-40B4-BE49-F238E27FC236}">
                    <a16:creationId xmlns:a16="http://schemas.microsoft.com/office/drawing/2014/main" id="{6C5A92FF-3F30-DB96-A8DA-36150126CB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4" name="Rectangle 20">
                <a:extLst>
                  <a:ext uri="{FF2B5EF4-FFF2-40B4-BE49-F238E27FC236}">
                    <a16:creationId xmlns:a16="http://schemas.microsoft.com/office/drawing/2014/main" id="{051132E8-48D8-CE16-BA04-A5CDA2E883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5" name="Rectangle 21">
                <a:extLst>
                  <a:ext uri="{FF2B5EF4-FFF2-40B4-BE49-F238E27FC236}">
                    <a16:creationId xmlns:a16="http://schemas.microsoft.com/office/drawing/2014/main" id="{CB9DE963-F512-209D-510B-A26A4CFABD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6" name="Rectangle 22">
                <a:extLst>
                  <a:ext uri="{FF2B5EF4-FFF2-40B4-BE49-F238E27FC236}">
                    <a16:creationId xmlns:a16="http://schemas.microsoft.com/office/drawing/2014/main" id="{CF88BE92-2262-82C1-692C-CA46E509F3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7" name="Rectangle 23">
                <a:extLst>
                  <a:ext uri="{FF2B5EF4-FFF2-40B4-BE49-F238E27FC236}">
                    <a16:creationId xmlns:a16="http://schemas.microsoft.com/office/drawing/2014/main" id="{F3786F69-34B7-DF35-3EF0-A7BDC7ACC8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8" name="Rectangle 24">
                <a:extLst>
                  <a:ext uri="{FF2B5EF4-FFF2-40B4-BE49-F238E27FC236}">
                    <a16:creationId xmlns:a16="http://schemas.microsoft.com/office/drawing/2014/main" id="{7D72F36D-B240-9897-EA5F-9BCC7D7806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9" name="Rectangle 25">
                <a:extLst>
                  <a:ext uri="{FF2B5EF4-FFF2-40B4-BE49-F238E27FC236}">
                    <a16:creationId xmlns:a16="http://schemas.microsoft.com/office/drawing/2014/main" id="{415A4780-B978-4319-3607-CC35B681DE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0" name="Rectangle 26">
                <a:extLst>
                  <a:ext uri="{FF2B5EF4-FFF2-40B4-BE49-F238E27FC236}">
                    <a16:creationId xmlns:a16="http://schemas.microsoft.com/office/drawing/2014/main" id="{47A6B3C8-7316-478E-D6E5-9B659B7422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Rectangle 27">
                <a:extLst>
                  <a:ext uri="{FF2B5EF4-FFF2-40B4-BE49-F238E27FC236}">
                    <a16:creationId xmlns:a16="http://schemas.microsoft.com/office/drawing/2014/main" id="{35A7E444-5350-365A-B432-7F9FFC6D8D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2" name="Rectangle 28">
                <a:extLst>
                  <a:ext uri="{FF2B5EF4-FFF2-40B4-BE49-F238E27FC236}">
                    <a16:creationId xmlns:a16="http://schemas.microsoft.com/office/drawing/2014/main" id="{45EF9512-4C64-5416-FD24-EDC3ADA74C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3" name="Rectangle 29">
                <a:extLst>
                  <a:ext uri="{FF2B5EF4-FFF2-40B4-BE49-F238E27FC236}">
                    <a16:creationId xmlns:a16="http://schemas.microsoft.com/office/drawing/2014/main" id="{85C84AED-279D-AB3A-2724-F3742AE342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4" name="Rectangle 30">
                <a:extLst>
                  <a:ext uri="{FF2B5EF4-FFF2-40B4-BE49-F238E27FC236}">
                    <a16:creationId xmlns:a16="http://schemas.microsoft.com/office/drawing/2014/main" id="{36B9709F-1494-BB95-AA03-5930630D91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5" name="Rectangle 31">
                <a:extLst>
                  <a:ext uri="{FF2B5EF4-FFF2-40B4-BE49-F238E27FC236}">
                    <a16:creationId xmlns:a16="http://schemas.microsoft.com/office/drawing/2014/main" id="{372DB254-D9F9-012B-7A4F-5F7ACDF4CF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6" name="Rectangle 32">
                <a:extLst>
                  <a:ext uri="{FF2B5EF4-FFF2-40B4-BE49-F238E27FC236}">
                    <a16:creationId xmlns:a16="http://schemas.microsoft.com/office/drawing/2014/main" id="{56260703-132E-D291-E890-D66A073D1D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7" name="Rectangle 33">
                <a:extLst>
                  <a:ext uri="{FF2B5EF4-FFF2-40B4-BE49-F238E27FC236}">
                    <a16:creationId xmlns:a16="http://schemas.microsoft.com/office/drawing/2014/main" id="{7647A2D8-5CF0-E1E5-AE36-D676575526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8" name="Rectangle 34">
                <a:extLst>
                  <a:ext uri="{FF2B5EF4-FFF2-40B4-BE49-F238E27FC236}">
                    <a16:creationId xmlns:a16="http://schemas.microsoft.com/office/drawing/2014/main" id="{FF1A863A-C1E4-BFE7-8763-0D2988E330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9" name="Rectangle 35">
                <a:extLst>
                  <a:ext uri="{FF2B5EF4-FFF2-40B4-BE49-F238E27FC236}">
                    <a16:creationId xmlns:a16="http://schemas.microsoft.com/office/drawing/2014/main" id="{DDBFEE8B-6823-28FA-AB63-FA3CB55B77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0" name="Rectangle 36">
                <a:extLst>
                  <a:ext uri="{FF2B5EF4-FFF2-40B4-BE49-F238E27FC236}">
                    <a16:creationId xmlns:a16="http://schemas.microsoft.com/office/drawing/2014/main" id="{9CB9DB9F-7858-905C-830A-A2C2FAEAF1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Rectangle 37">
                <a:extLst>
                  <a:ext uri="{FF2B5EF4-FFF2-40B4-BE49-F238E27FC236}">
                    <a16:creationId xmlns:a16="http://schemas.microsoft.com/office/drawing/2014/main" id="{4EC0CD68-8236-4056-EA34-9900BBF981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2" name="Rectangle 38">
                <a:extLst>
                  <a:ext uri="{FF2B5EF4-FFF2-40B4-BE49-F238E27FC236}">
                    <a16:creationId xmlns:a16="http://schemas.microsoft.com/office/drawing/2014/main" id="{94F95074-B9A9-9FA2-7C98-900845C13D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Rectangle 39">
                <a:extLst>
                  <a:ext uri="{FF2B5EF4-FFF2-40B4-BE49-F238E27FC236}">
                    <a16:creationId xmlns:a16="http://schemas.microsoft.com/office/drawing/2014/main" id="{3506B353-69CA-FA15-2E2D-DF1E72A3B6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4" name="Rectangle 40">
                <a:extLst>
                  <a:ext uri="{FF2B5EF4-FFF2-40B4-BE49-F238E27FC236}">
                    <a16:creationId xmlns:a16="http://schemas.microsoft.com/office/drawing/2014/main" id="{D588D5E3-86B4-8B8E-42C6-C5819BC712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5" name="Rectangle 41">
                <a:extLst>
                  <a:ext uri="{FF2B5EF4-FFF2-40B4-BE49-F238E27FC236}">
                    <a16:creationId xmlns:a16="http://schemas.microsoft.com/office/drawing/2014/main" id="{03A4F3F3-4430-AA35-31F5-41281FF9A5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6" name="Rectangle 42">
                <a:extLst>
                  <a:ext uri="{FF2B5EF4-FFF2-40B4-BE49-F238E27FC236}">
                    <a16:creationId xmlns:a16="http://schemas.microsoft.com/office/drawing/2014/main" id="{0A007D31-CFA9-1FAF-AB43-090516AFDC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7" name="Rectangle 43">
                <a:extLst>
                  <a:ext uri="{FF2B5EF4-FFF2-40B4-BE49-F238E27FC236}">
                    <a16:creationId xmlns:a16="http://schemas.microsoft.com/office/drawing/2014/main" id="{51D16388-936B-FD08-EBEF-06F034D5F8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8" name="Rectangle 44">
                <a:extLst>
                  <a:ext uri="{FF2B5EF4-FFF2-40B4-BE49-F238E27FC236}">
                    <a16:creationId xmlns:a16="http://schemas.microsoft.com/office/drawing/2014/main" id="{19287AD5-6ACE-E3EA-1C8D-D1AB4A328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9" name="Rectangle 45">
                <a:extLst>
                  <a:ext uri="{FF2B5EF4-FFF2-40B4-BE49-F238E27FC236}">
                    <a16:creationId xmlns:a16="http://schemas.microsoft.com/office/drawing/2014/main" id="{4648469D-E408-6033-A8F3-087507821A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0" name="Rectangle 46">
                <a:extLst>
                  <a:ext uri="{FF2B5EF4-FFF2-40B4-BE49-F238E27FC236}">
                    <a16:creationId xmlns:a16="http://schemas.microsoft.com/office/drawing/2014/main" id="{6E185BF6-09C2-78EB-E3BB-FC4A66B96D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1" name="Rectangle 47">
                <a:extLst>
                  <a:ext uri="{FF2B5EF4-FFF2-40B4-BE49-F238E27FC236}">
                    <a16:creationId xmlns:a16="http://schemas.microsoft.com/office/drawing/2014/main" id="{B5265723-3806-8F24-EAF4-FF808446CB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2" name="Rectangle 48">
                <a:extLst>
                  <a:ext uri="{FF2B5EF4-FFF2-40B4-BE49-F238E27FC236}">
                    <a16:creationId xmlns:a16="http://schemas.microsoft.com/office/drawing/2014/main" id="{0BC9C2CA-AAD8-2C23-54DF-EF00FA5B27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3" name="Rectangle 49">
                <a:extLst>
                  <a:ext uri="{FF2B5EF4-FFF2-40B4-BE49-F238E27FC236}">
                    <a16:creationId xmlns:a16="http://schemas.microsoft.com/office/drawing/2014/main" id="{E7AFBA76-92E6-6D35-B093-1370A46CA1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4" name="Rectangle 50">
                <a:extLst>
                  <a:ext uri="{FF2B5EF4-FFF2-40B4-BE49-F238E27FC236}">
                    <a16:creationId xmlns:a16="http://schemas.microsoft.com/office/drawing/2014/main" id="{5DE3DE9B-348E-DE12-89FC-37392020A6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5" name="Rectangle 51">
                <a:extLst>
                  <a:ext uri="{FF2B5EF4-FFF2-40B4-BE49-F238E27FC236}">
                    <a16:creationId xmlns:a16="http://schemas.microsoft.com/office/drawing/2014/main" id="{0B036251-52AC-A5A2-4A53-205BA5E748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6" name="Rectangle 52">
                <a:extLst>
                  <a:ext uri="{FF2B5EF4-FFF2-40B4-BE49-F238E27FC236}">
                    <a16:creationId xmlns:a16="http://schemas.microsoft.com/office/drawing/2014/main" id="{5A2D0C25-4D68-C835-ABEA-D754FCB5E4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7" name="Rectangle 53">
                <a:extLst>
                  <a:ext uri="{FF2B5EF4-FFF2-40B4-BE49-F238E27FC236}">
                    <a16:creationId xmlns:a16="http://schemas.microsoft.com/office/drawing/2014/main" id="{476102D7-7811-15C6-C687-DA6C8711DC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8" name="Rectangle 54">
                <a:extLst>
                  <a:ext uri="{FF2B5EF4-FFF2-40B4-BE49-F238E27FC236}">
                    <a16:creationId xmlns:a16="http://schemas.microsoft.com/office/drawing/2014/main" id="{35213447-054C-025F-37F4-9073F09E2E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9" name="Rectangle 55">
                <a:extLst>
                  <a:ext uri="{FF2B5EF4-FFF2-40B4-BE49-F238E27FC236}">
                    <a16:creationId xmlns:a16="http://schemas.microsoft.com/office/drawing/2014/main" id="{527DD631-B7EA-B06B-5D2A-A36373FFD1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0" name="Rectangle 56">
                <a:extLst>
                  <a:ext uri="{FF2B5EF4-FFF2-40B4-BE49-F238E27FC236}">
                    <a16:creationId xmlns:a16="http://schemas.microsoft.com/office/drawing/2014/main" id="{988A0343-376A-ED99-3CC6-9E0451841F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1" name="Rectangle 57">
                <a:extLst>
                  <a:ext uri="{FF2B5EF4-FFF2-40B4-BE49-F238E27FC236}">
                    <a16:creationId xmlns:a16="http://schemas.microsoft.com/office/drawing/2014/main" id="{A4F205DE-D6B0-C2FC-0496-D8FBD90995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2" name="Rectangle 58">
                <a:extLst>
                  <a:ext uri="{FF2B5EF4-FFF2-40B4-BE49-F238E27FC236}">
                    <a16:creationId xmlns:a16="http://schemas.microsoft.com/office/drawing/2014/main" id="{1778ECBD-BD5B-216F-DDDC-817403EE78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3" name="Rectangle 59">
                <a:extLst>
                  <a:ext uri="{FF2B5EF4-FFF2-40B4-BE49-F238E27FC236}">
                    <a16:creationId xmlns:a16="http://schemas.microsoft.com/office/drawing/2014/main" id="{2E271C4E-F582-60AD-F4EB-B8C44259DF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4" name="Rectangle 60">
                <a:extLst>
                  <a:ext uri="{FF2B5EF4-FFF2-40B4-BE49-F238E27FC236}">
                    <a16:creationId xmlns:a16="http://schemas.microsoft.com/office/drawing/2014/main" id="{5C1BC084-8F1F-4122-2C55-237D6719FB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5" name="Rectangle 61">
                <a:extLst>
                  <a:ext uri="{FF2B5EF4-FFF2-40B4-BE49-F238E27FC236}">
                    <a16:creationId xmlns:a16="http://schemas.microsoft.com/office/drawing/2014/main" id="{39A430FE-08E7-E525-8F7A-CD733569C5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6" name="Rectangle 62">
                <a:extLst>
                  <a:ext uri="{FF2B5EF4-FFF2-40B4-BE49-F238E27FC236}">
                    <a16:creationId xmlns:a16="http://schemas.microsoft.com/office/drawing/2014/main" id="{B8A5D1E4-88F7-FBF8-DD50-28F86163BD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7" name="Rectangle 63">
                <a:extLst>
                  <a:ext uri="{FF2B5EF4-FFF2-40B4-BE49-F238E27FC236}">
                    <a16:creationId xmlns:a16="http://schemas.microsoft.com/office/drawing/2014/main" id="{1FA64F5C-C781-DD98-6158-05898D912E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8" name="Rectangle 64">
                <a:extLst>
                  <a:ext uri="{FF2B5EF4-FFF2-40B4-BE49-F238E27FC236}">
                    <a16:creationId xmlns:a16="http://schemas.microsoft.com/office/drawing/2014/main" id="{3B4DCEA2-1E43-E4D6-76FE-EE7B997F1B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09" name="Rectangle 65">
                <a:extLst>
                  <a:ext uri="{FF2B5EF4-FFF2-40B4-BE49-F238E27FC236}">
                    <a16:creationId xmlns:a16="http://schemas.microsoft.com/office/drawing/2014/main" id="{72F6A836-41D8-522C-388A-2A50CE6328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0" name="Rectangle 66">
                <a:extLst>
                  <a:ext uri="{FF2B5EF4-FFF2-40B4-BE49-F238E27FC236}">
                    <a16:creationId xmlns:a16="http://schemas.microsoft.com/office/drawing/2014/main" id="{DA05AF3B-BE8C-BE72-76FF-635FDF7E12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1" name="Rectangle 67">
                <a:extLst>
                  <a:ext uri="{FF2B5EF4-FFF2-40B4-BE49-F238E27FC236}">
                    <a16:creationId xmlns:a16="http://schemas.microsoft.com/office/drawing/2014/main" id="{DA2CF1C2-3E6D-E997-40B8-063B3AFD89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2" name="Rectangle 68">
                <a:extLst>
                  <a:ext uri="{FF2B5EF4-FFF2-40B4-BE49-F238E27FC236}">
                    <a16:creationId xmlns:a16="http://schemas.microsoft.com/office/drawing/2014/main" id="{C3FDA8C7-CFD9-C929-AD3B-C508247E5D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3" name="Rectangle 69">
                <a:extLst>
                  <a:ext uri="{FF2B5EF4-FFF2-40B4-BE49-F238E27FC236}">
                    <a16:creationId xmlns:a16="http://schemas.microsoft.com/office/drawing/2014/main" id="{9DEA585E-E701-BD73-D629-5EEC7C940E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4" name="Rectangle 70">
                <a:extLst>
                  <a:ext uri="{FF2B5EF4-FFF2-40B4-BE49-F238E27FC236}">
                    <a16:creationId xmlns:a16="http://schemas.microsoft.com/office/drawing/2014/main" id="{CEDCB91B-5973-54FF-5F95-8480723569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5" name="Rectangle 71">
                <a:extLst>
                  <a:ext uri="{FF2B5EF4-FFF2-40B4-BE49-F238E27FC236}">
                    <a16:creationId xmlns:a16="http://schemas.microsoft.com/office/drawing/2014/main" id="{7A22D5F9-3644-09D7-49E1-08A3C9C541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6" name="Rectangle 72">
                <a:extLst>
                  <a:ext uri="{FF2B5EF4-FFF2-40B4-BE49-F238E27FC236}">
                    <a16:creationId xmlns:a16="http://schemas.microsoft.com/office/drawing/2014/main" id="{4AFA3C21-1506-8482-B9E5-3FC695E647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7" name="Rectangle 73">
                <a:extLst>
                  <a:ext uri="{FF2B5EF4-FFF2-40B4-BE49-F238E27FC236}">
                    <a16:creationId xmlns:a16="http://schemas.microsoft.com/office/drawing/2014/main" id="{058D5382-6878-0712-1758-9D6E5FFE35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8" name="Rectangle 74">
                <a:extLst>
                  <a:ext uri="{FF2B5EF4-FFF2-40B4-BE49-F238E27FC236}">
                    <a16:creationId xmlns:a16="http://schemas.microsoft.com/office/drawing/2014/main" id="{B71D53E4-DE50-568A-DCF1-03176436E0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19" name="Rectangle 75">
                <a:extLst>
                  <a:ext uri="{FF2B5EF4-FFF2-40B4-BE49-F238E27FC236}">
                    <a16:creationId xmlns:a16="http://schemas.microsoft.com/office/drawing/2014/main" id="{545183BC-27C4-1754-F366-563271E721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0" name="Rectangle 76">
                <a:extLst>
                  <a:ext uri="{FF2B5EF4-FFF2-40B4-BE49-F238E27FC236}">
                    <a16:creationId xmlns:a16="http://schemas.microsoft.com/office/drawing/2014/main" id="{BC5EA9DE-0156-A222-F154-878DC1DBFD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1" name="Rectangle 77">
                <a:extLst>
                  <a:ext uri="{FF2B5EF4-FFF2-40B4-BE49-F238E27FC236}">
                    <a16:creationId xmlns:a16="http://schemas.microsoft.com/office/drawing/2014/main" id="{40D062E5-513D-06DF-4CA8-A26784982F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2" name="Rectangle 78">
                <a:extLst>
                  <a:ext uri="{FF2B5EF4-FFF2-40B4-BE49-F238E27FC236}">
                    <a16:creationId xmlns:a16="http://schemas.microsoft.com/office/drawing/2014/main" id="{7871609C-6AEF-38E1-E2A2-720668EAD5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3" name="Rectangle 79">
                <a:extLst>
                  <a:ext uri="{FF2B5EF4-FFF2-40B4-BE49-F238E27FC236}">
                    <a16:creationId xmlns:a16="http://schemas.microsoft.com/office/drawing/2014/main" id="{EC092C0D-FD70-EE99-336E-099BFFF3A5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4" name="Rectangle 80">
                <a:extLst>
                  <a:ext uri="{FF2B5EF4-FFF2-40B4-BE49-F238E27FC236}">
                    <a16:creationId xmlns:a16="http://schemas.microsoft.com/office/drawing/2014/main" id="{D17B8E27-9327-2E9E-43EF-46629F3BE0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5" name="Freeform 81">
                <a:extLst>
                  <a:ext uri="{FF2B5EF4-FFF2-40B4-BE49-F238E27FC236}">
                    <a16:creationId xmlns:a16="http://schemas.microsoft.com/office/drawing/2014/main" id="{EE766D93-A793-9A2A-F9D1-E3BF2822F5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26" name="Rectangle 82">
                <a:extLst>
                  <a:ext uri="{FF2B5EF4-FFF2-40B4-BE49-F238E27FC236}">
                    <a16:creationId xmlns:a16="http://schemas.microsoft.com/office/drawing/2014/main" id="{803473EF-A99A-413A-59FB-973476DD70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7" name="Rectangle 83">
                <a:extLst>
                  <a:ext uri="{FF2B5EF4-FFF2-40B4-BE49-F238E27FC236}">
                    <a16:creationId xmlns:a16="http://schemas.microsoft.com/office/drawing/2014/main" id="{78A227BD-4D08-5CFE-7DE8-F244C0B617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8" name="Rectangle 84">
                <a:extLst>
                  <a:ext uri="{FF2B5EF4-FFF2-40B4-BE49-F238E27FC236}">
                    <a16:creationId xmlns:a16="http://schemas.microsoft.com/office/drawing/2014/main" id="{FF8B7BB8-4DDC-13F5-9E9C-F9E3AD899F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29" name="Rectangle 85">
                <a:extLst>
                  <a:ext uri="{FF2B5EF4-FFF2-40B4-BE49-F238E27FC236}">
                    <a16:creationId xmlns:a16="http://schemas.microsoft.com/office/drawing/2014/main" id="{12027FD6-86A8-8643-6A1B-B430617238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0" name="Rectangle 86">
                <a:extLst>
                  <a:ext uri="{FF2B5EF4-FFF2-40B4-BE49-F238E27FC236}">
                    <a16:creationId xmlns:a16="http://schemas.microsoft.com/office/drawing/2014/main" id="{8757A418-CAE1-4C44-F8E5-43C2D203D9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1" name="Rectangle 87">
                <a:extLst>
                  <a:ext uri="{FF2B5EF4-FFF2-40B4-BE49-F238E27FC236}">
                    <a16:creationId xmlns:a16="http://schemas.microsoft.com/office/drawing/2014/main" id="{82443BF7-7793-794E-F3BF-5EB1C5A20C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2" name="Rectangle 88">
                <a:extLst>
                  <a:ext uri="{FF2B5EF4-FFF2-40B4-BE49-F238E27FC236}">
                    <a16:creationId xmlns:a16="http://schemas.microsoft.com/office/drawing/2014/main" id="{B342213D-1814-7A5D-AA70-06133EC85A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3" name="Rectangle 89">
                <a:extLst>
                  <a:ext uri="{FF2B5EF4-FFF2-40B4-BE49-F238E27FC236}">
                    <a16:creationId xmlns:a16="http://schemas.microsoft.com/office/drawing/2014/main" id="{3396798F-F692-8981-A931-24ED12D0E1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4" name="Rectangle 90">
                <a:extLst>
                  <a:ext uri="{FF2B5EF4-FFF2-40B4-BE49-F238E27FC236}">
                    <a16:creationId xmlns:a16="http://schemas.microsoft.com/office/drawing/2014/main" id="{7D2614A4-9DEB-56C7-D7CC-14D635E3E6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5" name="Rectangle 91">
                <a:extLst>
                  <a:ext uri="{FF2B5EF4-FFF2-40B4-BE49-F238E27FC236}">
                    <a16:creationId xmlns:a16="http://schemas.microsoft.com/office/drawing/2014/main" id="{7350515D-175E-B6AF-012C-C3C8614E0C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6" name="Rectangle 92">
                <a:extLst>
                  <a:ext uri="{FF2B5EF4-FFF2-40B4-BE49-F238E27FC236}">
                    <a16:creationId xmlns:a16="http://schemas.microsoft.com/office/drawing/2014/main" id="{30B8C2CD-FA37-F664-1E1A-E8B287F6B1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7" name="Rectangle 93">
                <a:extLst>
                  <a:ext uri="{FF2B5EF4-FFF2-40B4-BE49-F238E27FC236}">
                    <a16:creationId xmlns:a16="http://schemas.microsoft.com/office/drawing/2014/main" id="{9FDB1A1D-406A-CF18-98C4-248A786406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8" name="Rectangle 94">
                <a:extLst>
                  <a:ext uri="{FF2B5EF4-FFF2-40B4-BE49-F238E27FC236}">
                    <a16:creationId xmlns:a16="http://schemas.microsoft.com/office/drawing/2014/main" id="{51999A5E-FF41-C9D5-369F-78B271D4BD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39" name="Rectangle 95">
                <a:extLst>
                  <a:ext uri="{FF2B5EF4-FFF2-40B4-BE49-F238E27FC236}">
                    <a16:creationId xmlns:a16="http://schemas.microsoft.com/office/drawing/2014/main" id="{C5A025C0-D7C6-C843-F277-9E57E63590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0" name="Rectangle 96">
                <a:extLst>
                  <a:ext uri="{FF2B5EF4-FFF2-40B4-BE49-F238E27FC236}">
                    <a16:creationId xmlns:a16="http://schemas.microsoft.com/office/drawing/2014/main" id="{D0779680-A6B1-3861-FD7C-1238EBD3A7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1" name="Rectangle 97">
                <a:extLst>
                  <a:ext uri="{FF2B5EF4-FFF2-40B4-BE49-F238E27FC236}">
                    <a16:creationId xmlns:a16="http://schemas.microsoft.com/office/drawing/2014/main" id="{5AD119AE-D7AB-8391-2134-CDA2273FE2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2" name="Rectangle 98">
                <a:extLst>
                  <a:ext uri="{FF2B5EF4-FFF2-40B4-BE49-F238E27FC236}">
                    <a16:creationId xmlns:a16="http://schemas.microsoft.com/office/drawing/2014/main" id="{750F15AE-5719-6171-33CB-6160B7410A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3" name="Rectangle 99">
                <a:extLst>
                  <a:ext uri="{FF2B5EF4-FFF2-40B4-BE49-F238E27FC236}">
                    <a16:creationId xmlns:a16="http://schemas.microsoft.com/office/drawing/2014/main" id="{A34C5001-3399-C3B0-3269-9E1A028633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4" name="Rectangle 100">
                <a:extLst>
                  <a:ext uri="{FF2B5EF4-FFF2-40B4-BE49-F238E27FC236}">
                    <a16:creationId xmlns:a16="http://schemas.microsoft.com/office/drawing/2014/main" id="{F8817841-417E-9054-F16B-EA16820C8E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5" name="Rectangle 101">
                <a:extLst>
                  <a:ext uri="{FF2B5EF4-FFF2-40B4-BE49-F238E27FC236}">
                    <a16:creationId xmlns:a16="http://schemas.microsoft.com/office/drawing/2014/main" id="{48C88AAD-8526-90DD-13D2-48D5A1097F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6" name="Rectangle 102">
                <a:extLst>
                  <a:ext uri="{FF2B5EF4-FFF2-40B4-BE49-F238E27FC236}">
                    <a16:creationId xmlns:a16="http://schemas.microsoft.com/office/drawing/2014/main" id="{75DADB35-48B7-A9EF-E9B4-5260F1819A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7" name="Rectangle 103">
                <a:extLst>
                  <a:ext uri="{FF2B5EF4-FFF2-40B4-BE49-F238E27FC236}">
                    <a16:creationId xmlns:a16="http://schemas.microsoft.com/office/drawing/2014/main" id="{85044226-C370-4040-164F-34E956A0B0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8" name="Rectangle 104">
                <a:extLst>
                  <a:ext uri="{FF2B5EF4-FFF2-40B4-BE49-F238E27FC236}">
                    <a16:creationId xmlns:a16="http://schemas.microsoft.com/office/drawing/2014/main" id="{1DDBEC85-2800-29B3-1AE6-80D5685CC9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49" name="Rectangle 105">
                <a:extLst>
                  <a:ext uri="{FF2B5EF4-FFF2-40B4-BE49-F238E27FC236}">
                    <a16:creationId xmlns:a16="http://schemas.microsoft.com/office/drawing/2014/main" id="{79EDBFA3-9CA0-69DC-E73F-9DA83C30FE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0" name="Rectangle 106">
                <a:extLst>
                  <a:ext uri="{FF2B5EF4-FFF2-40B4-BE49-F238E27FC236}">
                    <a16:creationId xmlns:a16="http://schemas.microsoft.com/office/drawing/2014/main" id="{0238C287-1DA8-9832-7BDC-8F10F85432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1" name="Rectangle 107">
                <a:extLst>
                  <a:ext uri="{FF2B5EF4-FFF2-40B4-BE49-F238E27FC236}">
                    <a16:creationId xmlns:a16="http://schemas.microsoft.com/office/drawing/2014/main" id="{EC76F1B0-BCE4-A758-6314-F7C913B82A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2" name="Rectangle 108">
                <a:extLst>
                  <a:ext uri="{FF2B5EF4-FFF2-40B4-BE49-F238E27FC236}">
                    <a16:creationId xmlns:a16="http://schemas.microsoft.com/office/drawing/2014/main" id="{D391193C-50C8-67DD-DF15-1934808DF0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3" name="Rectangle 109">
                <a:extLst>
                  <a:ext uri="{FF2B5EF4-FFF2-40B4-BE49-F238E27FC236}">
                    <a16:creationId xmlns:a16="http://schemas.microsoft.com/office/drawing/2014/main" id="{C11DB0A6-369B-1DB7-1629-B5542B3FFA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4" name="Rectangle 110">
                <a:extLst>
                  <a:ext uri="{FF2B5EF4-FFF2-40B4-BE49-F238E27FC236}">
                    <a16:creationId xmlns:a16="http://schemas.microsoft.com/office/drawing/2014/main" id="{56298CCC-DFC1-3D78-05E9-4D6F7DD9AE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5" name="Rectangle 111">
                <a:extLst>
                  <a:ext uri="{FF2B5EF4-FFF2-40B4-BE49-F238E27FC236}">
                    <a16:creationId xmlns:a16="http://schemas.microsoft.com/office/drawing/2014/main" id="{F098903F-3FB3-0890-CF71-E9298512CC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6" name="Rectangle 112">
                <a:extLst>
                  <a:ext uri="{FF2B5EF4-FFF2-40B4-BE49-F238E27FC236}">
                    <a16:creationId xmlns:a16="http://schemas.microsoft.com/office/drawing/2014/main" id="{77C9AFA9-CE96-4F8E-2483-622BC00E71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7" name="Rectangle 113">
                <a:extLst>
                  <a:ext uri="{FF2B5EF4-FFF2-40B4-BE49-F238E27FC236}">
                    <a16:creationId xmlns:a16="http://schemas.microsoft.com/office/drawing/2014/main" id="{0F184DDA-CB42-5A33-7658-162A7BC8C9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8" name="Rectangle 114">
                <a:extLst>
                  <a:ext uri="{FF2B5EF4-FFF2-40B4-BE49-F238E27FC236}">
                    <a16:creationId xmlns:a16="http://schemas.microsoft.com/office/drawing/2014/main" id="{4D924B6E-971F-CC01-C275-DC5599A888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59" name="Rectangle 115">
                <a:extLst>
                  <a:ext uri="{FF2B5EF4-FFF2-40B4-BE49-F238E27FC236}">
                    <a16:creationId xmlns:a16="http://schemas.microsoft.com/office/drawing/2014/main" id="{CB722F10-6B59-9C43-5A51-52192128B1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0" name="Rectangle 116">
                <a:extLst>
                  <a:ext uri="{FF2B5EF4-FFF2-40B4-BE49-F238E27FC236}">
                    <a16:creationId xmlns:a16="http://schemas.microsoft.com/office/drawing/2014/main" id="{BCDF7331-40E7-2601-510F-764E2F8A9B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1" name="Rectangle 117">
                <a:extLst>
                  <a:ext uri="{FF2B5EF4-FFF2-40B4-BE49-F238E27FC236}">
                    <a16:creationId xmlns:a16="http://schemas.microsoft.com/office/drawing/2014/main" id="{EF747C38-64FD-8B7D-2528-3C02F69C4E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2" name="Rectangle 118">
                <a:extLst>
                  <a:ext uri="{FF2B5EF4-FFF2-40B4-BE49-F238E27FC236}">
                    <a16:creationId xmlns:a16="http://schemas.microsoft.com/office/drawing/2014/main" id="{5F266245-E23F-02ED-6F9C-513D770E2E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3" name="Rectangle 119">
                <a:extLst>
                  <a:ext uri="{FF2B5EF4-FFF2-40B4-BE49-F238E27FC236}">
                    <a16:creationId xmlns:a16="http://schemas.microsoft.com/office/drawing/2014/main" id="{16D4B998-3773-7E4E-5005-DC57F6976D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4" name="Rectangle 120">
                <a:extLst>
                  <a:ext uri="{FF2B5EF4-FFF2-40B4-BE49-F238E27FC236}">
                    <a16:creationId xmlns:a16="http://schemas.microsoft.com/office/drawing/2014/main" id="{C3EBFA83-A2D2-53F5-6AD5-C4925D5537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5" name="Rectangle 121">
                <a:extLst>
                  <a:ext uri="{FF2B5EF4-FFF2-40B4-BE49-F238E27FC236}">
                    <a16:creationId xmlns:a16="http://schemas.microsoft.com/office/drawing/2014/main" id="{C303CDDB-5256-9AA3-D503-7FD1347BE3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" name="Rectangle 122">
                <a:extLst>
                  <a:ext uri="{FF2B5EF4-FFF2-40B4-BE49-F238E27FC236}">
                    <a16:creationId xmlns:a16="http://schemas.microsoft.com/office/drawing/2014/main" id="{ADA0D765-16B3-9916-8947-B2A03FE74B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" name="Rectangle 123">
                <a:extLst>
                  <a:ext uri="{FF2B5EF4-FFF2-40B4-BE49-F238E27FC236}">
                    <a16:creationId xmlns:a16="http://schemas.microsoft.com/office/drawing/2014/main" id="{0086E114-9CA0-A478-EC30-EF61D66EC0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8" name="Rectangle 124">
                <a:extLst>
                  <a:ext uri="{FF2B5EF4-FFF2-40B4-BE49-F238E27FC236}">
                    <a16:creationId xmlns:a16="http://schemas.microsoft.com/office/drawing/2014/main" id="{C34D5FD4-9CF8-AFE4-5F24-1574BABB97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9" name="Rectangle 125">
                <a:extLst>
                  <a:ext uri="{FF2B5EF4-FFF2-40B4-BE49-F238E27FC236}">
                    <a16:creationId xmlns:a16="http://schemas.microsoft.com/office/drawing/2014/main" id="{AE07FC3B-6037-6F99-E687-BEE271246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0" name="Rectangle 126">
                <a:extLst>
                  <a:ext uri="{FF2B5EF4-FFF2-40B4-BE49-F238E27FC236}">
                    <a16:creationId xmlns:a16="http://schemas.microsoft.com/office/drawing/2014/main" id="{DC6DF8B4-AB31-8952-7C1A-3BF9AE6DB2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1" name="Rectangle 127">
                <a:extLst>
                  <a:ext uri="{FF2B5EF4-FFF2-40B4-BE49-F238E27FC236}">
                    <a16:creationId xmlns:a16="http://schemas.microsoft.com/office/drawing/2014/main" id="{36CCCAE4-00AF-E572-D51C-782A9292A7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2" name="Rectangle 128">
                <a:extLst>
                  <a:ext uri="{FF2B5EF4-FFF2-40B4-BE49-F238E27FC236}">
                    <a16:creationId xmlns:a16="http://schemas.microsoft.com/office/drawing/2014/main" id="{3CE96878-629B-4B5C-C548-AB3D9FE879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3" name="Rectangle 129">
                <a:extLst>
                  <a:ext uri="{FF2B5EF4-FFF2-40B4-BE49-F238E27FC236}">
                    <a16:creationId xmlns:a16="http://schemas.microsoft.com/office/drawing/2014/main" id="{2123A9D2-EF2C-7268-CB0D-E1354D77AD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4" name="Rectangle 130">
                <a:extLst>
                  <a:ext uri="{FF2B5EF4-FFF2-40B4-BE49-F238E27FC236}">
                    <a16:creationId xmlns:a16="http://schemas.microsoft.com/office/drawing/2014/main" id="{BF5617A8-EDDF-AF7C-112B-AEF709D66B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5" name="Rectangle 131">
                <a:extLst>
                  <a:ext uri="{FF2B5EF4-FFF2-40B4-BE49-F238E27FC236}">
                    <a16:creationId xmlns:a16="http://schemas.microsoft.com/office/drawing/2014/main" id="{645CA7EF-CDB0-DB84-8EC8-EF0C015224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6" name="Rectangle 132">
                <a:extLst>
                  <a:ext uri="{FF2B5EF4-FFF2-40B4-BE49-F238E27FC236}">
                    <a16:creationId xmlns:a16="http://schemas.microsoft.com/office/drawing/2014/main" id="{2F1508A6-E7B3-1CF2-FC93-61ED71A75A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7" name="Rectangle 133">
                <a:extLst>
                  <a:ext uri="{FF2B5EF4-FFF2-40B4-BE49-F238E27FC236}">
                    <a16:creationId xmlns:a16="http://schemas.microsoft.com/office/drawing/2014/main" id="{4A5230CE-0839-60F6-D943-7C6DC63DF8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8" name="Rectangle 134">
                <a:extLst>
                  <a:ext uri="{FF2B5EF4-FFF2-40B4-BE49-F238E27FC236}">
                    <a16:creationId xmlns:a16="http://schemas.microsoft.com/office/drawing/2014/main" id="{26ED61E3-2D54-3DBD-ECE4-49A3C45A69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79" name="Rectangle 135">
                <a:extLst>
                  <a:ext uri="{FF2B5EF4-FFF2-40B4-BE49-F238E27FC236}">
                    <a16:creationId xmlns:a16="http://schemas.microsoft.com/office/drawing/2014/main" id="{FE0AF17A-16E1-D26D-C690-CD4A57E857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80" name="Rectangle 136">
                <a:extLst>
                  <a:ext uri="{FF2B5EF4-FFF2-40B4-BE49-F238E27FC236}">
                    <a16:creationId xmlns:a16="http://schemas.microsoft.com/office/drawing/2014/main" id="{8CCD4437-1256-09CE-9B98-712418C57C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81" name="Rectangle 137">
                <a:extLst>
                  <a:ext uri="{FF2B5EF4-FFF2-40B4-BE49-F238E27FC236}">
                    <a16:creationId xmlns:a16="http://schemas.microsoft.com/office/drawing/2014/main" id="{A30AE440-077D-6159-F293-1BABE1F25A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82" name="Freeform 138">
                <a:extLst>
                  <a:ext uri="{FF2B5EF4-FFF2-40B4-BE49-F238E27FC236}">
                    <a16:creationId xmlns:a16="http://schemas.microsoft.com/office/drawing/2014/main" id="{0CF5B6AC-196A-7243-2224-E57C60E713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3" name="Freeform 139">
                <a:extLst>
                  <a:ext uri="{FF2B5EF4-FFF2-40B4-BE49-F238E27FC236}">
                    <a16:creationId xmlns:a16="http://schemas.microsoft.com/office/drawing/2014/main" id="{55BBD9D1-3466-D9AB-2139-FD867BA423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4" name="Freeform 140">
                <a:extLst>
                  <a:ext uri="{FF2B5EF4-FFF2-40B4-BE49-F238E27FC236}">
                    <a16:creationId xmlns:a16="http://schemas.microsoft.com/office/drawing/2014/main" id="{E52CFCCA-54E4-B18B-6190-35553B4501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5" name="Freeform 141">
                <a:extLst>
                  <a:ext uri="{FF2B5EF4-FFF2-40B4-BE49-F238E27FC236}">
                    <a16:creationId xmlns:a16="http://schemas.microsoft.com/office/drawing/2014/main" id="{71CBD933-01E9-69F3-04E3-C0D2F32157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6" name="Freeform 142">
                <a:extLst>
                  <a:ext uri="{FF2B5EF4-FFF2-40B4-BE49-F238E27FC236}">
                    <a16:creationId xmlns:a16="http://schemas.microsoft.com/office/drawing/2014/main" id="{7947ED43-AAC0-00EC-B73A-214388CA035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7" name="Freeform 143">
                <a:extLst>
                  <a:ext uri="{FF2B5EF4-FFF2-40B4-BE49-F238E27FC236}">
                    <a16:creationId xmlns:a16="http://schemas.microsoft.com/office/drawing/2014/main" id="{143E76C0-0797-BBF2-96C4-8DEAE006FA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8" name="Freeform 144">
                <a:extLst>
                  <a:ext uri="{FF2B5EF4-FFF2-40B4-BE49-F238E27FC236}">
                    <a16:creationId xmlns:a16="http://schemas.microsoft.com/office/drawing/2014/main" id="{E544687D-1C37-6FE0-40A5-B3174CD19E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9" name="Freeform 145">
                <a:extLst>
                  <a:ext uri="{FF2B5EF4-FFF2-40B4-BE49-F238E27FC236}">
                    <a16:creationId xmlns:a16="http://schemas.microsoft.com/office/drawing/2014/main" id="{43673B03-D2A0-896D-02D6-0A14DF3133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0" name="Freeform 146">
                <a:extLst>
                  <a:ext uri="{FF2B5EF4-FFF2-40B4-BE49-F238E27FC236}">
                    <a16:creationId xmlns:a16="http://schemas.microsoft.com/office/drawing/2014/main" id="{11E5FA92-AA6B-A13B-EFEE-B7290C685D5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1" name="Rectangle 147">
                <a:extLst>
                  <a:ext uri="{FF2B5EF4-FFF2-40B4-BE49-F238E27FC236}">
                    <a16:creationId xmlns:a16="http://schemas.microsoft.com/office/drawing/2014/main" id="{E96AC622-3A3A-7FF7-4017-4DF9C88FA0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92" name="Rectangle 148">
                <a:extLst>
                  <a:ext uri="{FF2B5EF4-FFF2-40B4-BE49-F238E27FC236}">
                    <a16:creationId xmlns:a16="http://schemas.microsoft.com/office/drawing/2014/main" id="{9D0A3832-DB14-DE69-FBBF-E5BA978279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93" name="Freeform 149">
                <a:extLst>
                  <a:ext uri="{FF2B5EF4-FFF2-40B4-BE49-F238E27FC236}">
                    <a16:creationId xmlns:a16="http://schemas.microsoft.com/office/drawing/2014/main" id="{38F05CC6-B4A4-4B4A-E32D-B9B267674B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4" name="Freeform 150">
                <a:extLst>
                  <a:ext uri="{FF2B5EF4-FFF2-40B4-BE49-F238E27FC236}">
                    <a16:creationId xmlns:a16="http://schemas.microsoft.com/office/drawing/2014/main" id="{2EB7FBCB-D53B-04DF-93DE-D42C4CCA0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5" name="Freeform 151">
                <a:extLst>
                  <a:ext uri="{FF2B5EF4-FFF2-40B4-BE49-F238E27FC236}">
                    <a16:creationId xmlns:a16="http://schemas.microsoft.com/office/drawing/2014/main" id="{2F952F39-803D-995E-5BCF-BEA032A6B4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6" name="Oval 152">
                <a:extLst>
                  <a:ext uri="{FF2B5EF4-FFF2-40B4-BE49-F238E27FC236}">
                    <a16:creationId xmlns:a16="http://schemas.microsoft.com/office/drawing/2014/main" id="{8FCC542D-C246-099D-DBD2-D83CB0045C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297" name="Rectangle 153">
            <a:extLst>
              <a:ext uri="{FF2B5EF4-FFF2-40B4-BE49-F238E27FC236}">
                <a16:creationId xmlns:a16="http://schemas.microsoft.com/office/drawing/2014/main" id="{37130105-BBF8-6D4B-0911-BA35E1038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98" name="Rectangle 154">
            <a:extLst>
              <a:ext uri="{FF2B5EF4-FFF2-40B4-BE49-F238E27FC236}">
                <a16:creationId xmlns:a16="http://schemas.microsoft.com/office/drawing/2014/main" id="{654FF736-D91E-4CA7-19D9-8DA73DDB92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299" name="Rectangle 155">
            <a:extLst>
              <a:ext uri="{FF2B5EF4-FFF2-40B4-BE49-F238E27FC236}">
                <a16:creationId xmlns:a16="http://schemas.microsoft.com/office/drawing/2014/main" id="{DBE87DCE-11E5-9F39-32AC-53D9B312DB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00" name="Rectangle 156">
            <a:extLst>
              <a:ext uri="{FF2B5EF4-FFF2-40B4-BE49-F238E27FC236}">
                <a16:creationId xmlns:a16="http://schemas.microsoft.com/office/drawing/2014/main" id="{11DE1EDB-2C73-0410-B4AE-3B7782B57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1CC729A4-C11F-44D8-BCE3-8C0EEC7C92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301" name="Rectangle 157">
            <a:extLst>
              <a:ext uri="{FF2B5EF4-FFF2-40B4-BE49-F238E27FC236}">
                <a16:creationId xmlns:a16="http://schemas.microsoft.com/office/drawing/2014/main" id="{C3ED0E8D-C49D-59E6-21E3-E17BEBB014C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anteworlds.laits.utexas.edu/utopia/gallery/0306harrowing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nteworlds.laits.utexas.edu/utopia/gallery/1110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nteworlds.laits.utexas.edu/utopia/gallery/0413circl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teworlds.laits.utexas.edu/utopia/gallery/0605avarice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9738EA8D-CF44-0C86-50D7-3B019CED81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Ring: Limbo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8B61B3E-6CE2-F538-85C0-6E0EE3FD682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Luke Warm. Neither sinned nor believed in Christ. </a:t>
            </a:r>
          </a:p>
          <a:p>
            <a:endParaRPr lang="en-US" altLang="en-US" sz="2800"/>
          </a:p>
          <a:p>
            <a:r>
              <a:rPr lang="en-US" altLang="en-US" sz="2800"/>
              <a:t>Heaven does not claim them, Hell does not want them.</a:t>
            </a:r>
          </a:p>
        </p:txBody>
      </p:sp>
      <p:pic>
        <p:nvPicPr>
          <p:cNvPr id="2059" name="Picture 11" descr="thumbnail of the harrowing of hell by Flaxsmith">
            <a:hlinkClick r:id="rId3"/>
            <a:extLst>
              <a:ext uri="{FF2B5EF4-FFF2-40B4-BE49-F238E27FC236}">
                <a16:creationId xmlns:a16="http://schemas.microsoft.com/office/drawing/2014/main" id="{48AEDCE1-4258-132C-C8C2-68C8BA23271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09800"/>
            <a:ext cx="3810000" cy="2682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632EB0-1022-4745-43CE-BDF2B70CA7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</a:t>
            </a:r>
            <a:r>
              <a:rPr lang="en-US" altLang="en-US" baseline="30000"/>
              <a:t>th</a:t>
            </a:r>
            <a:r>
              <a:rPr lang="en-US" altLang="en-US"/>
              <a:t> Ring: Violent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0456CAA-5156-0154-733D-437F063CAF7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/>
              <a:t>AGAINST GOD: Must lie facing upward toward heaven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/>
          </a:p>
          <a:p>
            <a:pPr marL="533400" indent="-533400">
              <a:lnSpc>
                <a:spcPct val="90000"/>
              </a:lnSpc>
            </a:pPr>
            <a:r>
              <a:rPr lang="en-US" altLang="en-US" sz="2800"/>
              <a:t>AGAINST NATURE: Must run forever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/>
          </a:p>
          <a:p>
            <a:pPr marL="533400" indent="-533400">
              <a:lnSpc>
                <a:spcPct val="90000"/>
              </a:lnSpc>
            </a:pPr>
            <a:r>
              <a:rPr lang="en-US" altLang="en-US" sz="2800"/>
              <a:t>AGAINST ART: Forced to crouch over moneybags.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F42CA54-93D9-5945-F373-D1853AB7DCCE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2800"/>
          </a:p>
        </p:txBody>
      </p:sp>
      <p:pic>
        <p:nvPicPr>
          <p:cNvPr id="24583" name="Picture 7" descr="Violent by Dore">
            <a:extLst>
              <a:ext uri="{FF2B5EF4-FFF2-40B4-BE49-F238E27FC236}">
                <a16:creationId xmlns:a16="http://schemas.microsoft.com/office/drawing/2014/main" id="{80812423-4497-CC55-59D0-B1E8AFBB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672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A511E4A0-EA47-FF8D-AD42-1C3787D2CE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7819CD3-952E-EB62-DD8D-6FB3B0AF2DD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SEDUCERS:</a:t>
            </a:r>
          </a:p>
          <a:p>
            <a:endParaRPr lang="en-US" altLang="en-US" sz="2800"/>
          </a:p>
          <a:p>
            <a:r>
              <a:rPr lang="en-US" altLang="en-US" sz="2800"/>
              <a:t>Driven by horned demons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C128DB6-E593-05A0-E1B0-30A1B9F544CA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26632" name="Picture 8" descr="Panderers and Seducers by Boticelli">
            <a:extLst>
              <a:ext uri="{FF2B5EF4-FFF2-40B4-BE49-F238E27FC236}">
                <a16:creationId xmlns:a16="http://schemas.microsoft.com/office/drawing/2014/main" id="{EDA8ECB0-F03C-D1C0-DFA3-A98FADD6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19B77188-516C-B26B-6D32-9F02D13DECE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C915401-69BE-352F-2D88-5630B97C495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FLATTERERS:</a:t>
            </a:r>
          </a:p>
          <a:p>
            <a:endParaRPr lang="en-US" altLang="en-US" sz="2800"/>
          </a:p>
          <a:p>
            <a:r>
              <a:rPr lang="en-US" altLang="en-US" sz="2800"/>
              <a:t>Forced to wallow in a floor of excrement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51FB70C-CDCD-38E2-61AD-5571195DA623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28680" name="Picture 8" descr="thumbnail of Falsifiers by Flaxman">
            <a:hlinkClick r:id="rId3"/>
            <a:extLst>
              <a:ext uri="{FF2B5EF4-FFF2-40B4-BE49-F238E27FC236}">
                <a16:creationId xmlns:a16="http://schemas.microsoft.com/office/drawing/2014/main" id="{5DBC0DF9-F61E-8CB9-B9CD-E924E720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6DCFFEB3-A6B9-911C-F699-E2211EBA26E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5C9BE4-38A2-8F43-5DFB-3370CF717C1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SIMONISTS (Those who attempt to purchase the power of the holy spirit):</a:t>
            </a:r>
          </a:p>
          <a:p>
            <a:endParaRPr lang="en-US" altLang="en-US" sz="2800"/>
          </a:p>
          <a:p>
            <a:r>
              <a:rPr lang="en-US" altLang="en-US" sz="2800"/>
              <a:t>Buried head down and burned on the soles of their feet. 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70DF24B8-A1B1-E1B7-44E1-9CFB10087B4B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30728" name="Picture 8" descr="Simoniacs by Boticelli">
            <a:extLst>
              <a:ext uri="{FF2B5EF4-FFF2-40B4-BE49-F238E27FC236}">
                <a16:creationId xmlns:a16="http://schemas.microsoft.com/office/drawing/2014/main" id="{065854B7-6D42-5970-1181-8ABD4F33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ante addresses Nicholas III by Dore">
            <a:extLst>
              <a:ext uri="{FF2B5EF4-FFF2-40B4-BE49-F238E27FC236}">
                <a16:creationId xmlns:a16="http://schemas.microsoft.com/office/drawing/2014/main" id="{CC136EEF-38AF-67E5-A974-53FE140F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190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3B807A33-49CF-B1D0-159C-CD9584B900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F54FC18-B0B9-7AA7-0BEB-45184326588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FORTUNE TELLERS/ SOOTHSAYERS</a:t>
            </a:r>
          </a:p>
          <a:p>
            <a:endParaRPr lang="en-US" altLang="en-US" sz="2800"/>
          </a:p>
          <a:p>
            <a:r>
              <a:rPr lang="en-US" altLang="en-US" sz="2800"/>
              <a:t>Bodies distorted so that the head is twisted around to only view his back.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82AAE71-5CF3-470C-E797-2B880BB5FB43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09F02382-036E-30CE-6AB9-BE527D3B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4813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AECE38B5-4022-AFEB-85C6-6CA8A780C8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ABDBCEB-DE8F-5795-6964-D7A73F0CC85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GRAFTERS</a:t>
            </a:r>
          </a:p>
          <a:p>
            <a:endParaRPr lang="en-US" altLang="en-US" sz="2800"/>
          </a:p>
          <a:p>
            <a:r>
              <a:rPr lang="en-US" altLang="en-US" sz="2800"/>
              <a:t>Dipped into boiling tar. Demon holds down the sinners with a pitchfork.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8511BD1-2772-F37F-BD62-5E7CA3C698C5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3170F19E-AEFB-4AD9-2568-A22CBF26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AB4EB49A-002A-9B19-8EAA-A7133C1C75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652F5965-958E-1E17-1A73-AB10B2CBE0F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HYPOCRITES</a:t>
            </a:r>
          </a:p>
          <a:p>
            <a:endParaRPr lang="en-US" altLang="en-US" sz="2800"/>
          </a:p>
          <a:p>
            <a:r>
              <a:rPr lang="en-US" altLang="en-US" sz="2800"/>
              <a:t>Must always walk at a steady pace.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E6364C86-CD09-311D-EF88-5DF184F62C16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36872" name="Picture 8" descr="Hypocrites by Boticelli">
            <a:extLst>
              <a:ext uri="{FF2B5EF4-FFF2-40B4-BE49-F238E27FC236}">
                <a16:creationId xmlns:a16="http://schemas.microsoft.com/office/drawing/2014/main" id="{41FD9926-2AA7-876A-9D9E-B6AB5843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6765845F-65BC-3C2B-0908-5A1EB76E9F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166BCAB2-BD49-EB32-98E0-45961FF455B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THEIVES </a:t>
            </a:r>
          </a:p>
          <a:p>
            <a:endParaRPr lang="en-US" altLang="en-US" sz="2800"/>
          </a:p>
          <a:p>
            <a:r>
              <a:rPr lang="en-US" altLang="en-US" sz="2800"/>
              <a:t>Snakes coil and bind these sinners</a:t>
            </a:r>
          </a:p>
        </p:txBody>
      </p:sp>
      <p:pic>
        <p:nvPicPr>
          <p:cNvPr id="38920" name="Picture 8" descr="Agnello turns into a serpent by Dore">
            <a:extLst>
              <a:ext uri="{FF2B5EF4-FFF2-40B4-BE49-F238E27FC236}">
                <a16:creationId xmlns:a16="http://schemas.microsoft.com/office/drawing/2014/main" id="{D738FA28-B1B9-171C-0DA8-134723A8060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524000"/>
            <a:ext cx="3205163" cy="4319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84C336C5-C399-848E-486F-B6F9E5D2B7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014AC32-E431-3B57-9C40-2FCD8C2BDB9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DECIEVERS</a:t>
            </a:r>
          </a:p>
          <a:p>
            <a:endParaRPr lang="en-US" altLang="en-US" sz="2800"/>
          </a:p>
          <a:p>
            <a:r>
              <a:rPr lang="en-US" altLang="en-US" sz="2800"/>
              <a:t>Wrapped in fire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E98BC98-EBF4-F96E-212A-E68F20216E24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40968" name="Picture 8" descr="The Blasphemers">
            <a:extLst>
              <a:ext uri="{FF2B5EF4-FFF2-40B4-BE49-F238E27FC236}">
                <a16:creationId xmlns:a16="http://schemas.microsoft.com/office/drawing/2014/main" id="{172D4746-6EC9-79C1-FA0D-B57107F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62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1FCA3C0-7D74-C3D6-1C73-786A96ADA7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493D200-8C7D-FD75-7C2B-F0F374121DE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SCANDALS</a:t>
            </a:r>
          </a:p>
          <a:p>
            <a:endParaRPr lang="en-US" altLang="en-US" sz="2800"/>
          </a:p>
          <a:p>
            <a:r>
              <a:rPr lang="en-US" altLang="en-US" sz="2800"/>
              <a:t>Hacked to pieces, put back together, and hacked up again. 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2E42F3BC-89EB-28A2-39AA-3F408CC344C9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43015" name="Picture 7" descr="Vigril reproves of Dante's Curiosity by Dore">
            <a:extLst>
              <a:ext uri="{FF2B5EF4-FFF2-40B4-BE49-F238E27FC236}">
                <a16:creationId xmlns:a16="http://schemas.microsoft.com/office/drawing/2014/main" id="{5961FE8B-56A3-CE74-C6AA-07C1808B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147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>
            <a:extLst>
              <a:ext uri="{FF2B5EF4-FFF2-40B4-BE49-F238E27FC236}">
                <a16:creationId xmlns:a16="http://schemas.microsoft.com/office/drawing/2014/main" id="{0DCB67E9-F795-0239-7D80-1BA1882F24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Ring: Lustful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C9A04214-2289-B47F-6837-C62B8108795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/>
              <a:t> Blown about in darkness.</a:t>
            </a:r>
          </a:p>
        </p:txBody>
      </p:sp>
      <p:pic>
        <p:nvPicPr>
          <p:cNvPr id="9229" name="Picture 13" descr="thumbnail of Dante faints by Blake">
            <a:hlinkClick r:id="rId3"/>
            <a:extLst>
              <a:ext uri="{FF2B5EF4-FFF2-40B4-BE49-F238E27FC236}">
                <a16:creationId xmlns:a16="http://schemas.microsoft.com/office/drawing/2014/main" id="{39B3B8DF-F8B0-9E9D-FCD5-2C053141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0540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Rectangle 14">
            <a:extLst>
              <a:ext uri="{FF2B5EF4-FFF2-40B4-BE49-F238E27FC236}">
                <a16:creationId xmlns:a16="http://schemas.microsoft.com/office/drawing/2014/main" id="{DA53DF38-8A89-F739-0B39-9EAFF8B3FC52}"/>
              </a:ext>
            </a:extLst>
          </p:cNvPr>
          <p:cNvSpPr>
            <a:spLocks noGrp="1" noRot="1" noChangeArrowheads="1"/>
          </p:cNvSpPr>
          <p:nvPr>
            <p:ph type="clipArt" sz="half" idx="2"/>
          </p:nvPr>
        </p:nvSpPr>
        <p:spPr/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677F928E-1FDA-E7AA-DFCC-01B644A175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Ring: Fraudulent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71713DB9-89A9-50AD-8630-9AD5F609D96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FALSIFIERS</a:t>
            </a:r>
          </a:p>
          <a:p>
            <a:endParaRPr lang="en-US" altLang="en-US" sz="2800"/>
          </a:p>
          <a:p>
            <a:r>
              <a:rPr lang="en-US" altLang="en-US" sz="2800"/>
              <a:t>Made insane; plagued with all types of illnesses and diseases. 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A9612355-DB4C-082A-2CB2-321E7CF01352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45064" name="Picture 8">
            <a:extLst>
              <a:ext uri="{FF2B5EF4-FFF2-40B4-BE49-F238E27FC236}">
                <a16:creationId xmlns:a16="http://schemas.microsoft.com/office/drawing/2014/main" id="{8050FA49-285E-CA93-74A3-7A843BCA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62425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28EB587-A942-8461-A1B3-CB2CF8E4E9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9</a:t>
            </a:r>
            <a:r>
              <a:rPr lang="en-US" altLang="en-US" baseline="30000"/>
              <a:t>th</a:t>
            </a:r>
            <a:r>
              <a:rPr lang="en-US" altLang="en-US"/>
              <a:t> Ring: Treachery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D4FFD923-7CD4-7492-9A92-F4D8170EACD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TO FAMILY, COUNTRY, AND FRIENDS</a:t>
            </a:r>
          </a:p>
          <a:p>
            <a:endParaRPr lang="en-US" altLang="en-US" sz="2800"/>
          </a:p>
          <a:p>
            <a:r>
              <a:rPr lang="en-US" altLang="en-US" sz="2800"/>
              <a:t>Frozen in a sheet of ice with only their face exposed to show the pain. 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6FE7D024-A2BE-FABF-554C-913814C2F592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6F318402-D2C2-8EE4-7A50-929D8FFF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14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>
            <a:extLst>
              <a:ext uri="{FF2B5EF4-FFF2-40B4-BE49-F238E27FC236}">
                <a16:creationId xmlns:a16="http://schemas.microsoft.com/office/drawing/2014/main" id="{70E2DF22-C623-ADF9-1106-DDFBE7D541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Center of 9</a:t>
            </a:r>
            <a:r>
              <a:rPr lang="en-US" altLang="en-US" baseline="30000"/>
              <a:t>th</a:t>
            </a:r>
            <a:r>
              <a:rPr lang="en-US" altLang="en-US"/>
              <a:t> Ring: Lucifer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0951B01-C79B-F627-BDA4-8AB8C9CB0D5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DDFE5DC7-5222-A856-8799-0E81A95010F9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49160" name="Picture 8" descr="Satan by Dore">
            <a:extLst>
              <a:ext uri="{FF2B5EF4-FFF2-40B4-BE49-F238E27FC236}">
                <a16:creationId xmlns:a16="http://schemas.microsoft.com/office/drawing/2014/main" id="{8DDF499A-4DEC-7217-D11D-044C37D6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9600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E153D965-88D9-A1D4-8E05-E1E7C471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92D8AA13-F8FE-3BF3-06B5-5F6D706B38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Ring: Gluttonous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1AF3ED2-24F1-C424-E5B8-D15B560339B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/>
              <a:t>Deprived of individuality. Each is alone, cold, and miserable.</a:t>
            </a:r>
          </a:p>
        </p:txBody>
      </p:sp>
      <p:pic>
        <p:nvPicPr>
          <p:cNvPr id="11274" name="Picture 10">
            <a:extLst>
              <a:ext uri="{FF2B5EF4-FFF2-40B4-BE49-F238E27FC236}">
                <a16:creationId xmlns:a16="http://schemas.microsoft.com/office/drawing/2014/main" id="{2E663A6A-24FD-79F4-C8F8-36E02868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6482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Rectangle 11">
            <a:extLst>
              <a:ext uri="{FF2B5EF4-FFF2-40B4-BE49-F238E27FC236}">
                <a16:creationId xmlns:a16="http://schemas.microsoft.com/office/drawing/2014/main" id="{F37E2D1B-EFDA-2B94-D7EE-EF1AF41696CD}"/>
              </a:ext>
            </a:extLst>
          </p:cNvPr>
          <p:cNvSpPr>
            <a:spLocks noGrp="1" noRot="1" noChangeArrowheads="1"/>
          </p:cNvSpPr>
          <p:nvPr>
            <p:ph type="clipArt" sz="half" idx="2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>
            <a:extLst>
              <a:ext uri="{FF2B5EF4-FFF2-40B4-BE49-F238E27FC236}">
                <a16:creationId xmlns:a16="http://schemas.microsoft.com/office/drawing/2014/main" id="{52710561-F302-053D-6673-F4C9F026ED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Ring: Avaricious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3DBB9A67-0672-9DD7-E24B-48E6D5F4E3C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Greedy</a:t>
            </a:r>
          </a:p>
          <a:p>
            <a:endParaRPr lang="en-US" altLang="en-US" sz="2800"/>
          </a:p>
          <a:p>
            <a:r>
              <a:rPr lang="en-US" altLang="en-US" sz="2800"/>
              <a:t> Must roll their wealth back and forth forever. 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2CA4D25D-E6B4-DE54-2E33-342C7C769AC2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13326" name="Picture 14" descr="thumbnail of the avaricious by Dore">
            <a:hlinkClick r:id="rId3"/>
            <a:extLst>
              <a:ext uri="{FF2B5EF4-FFF2-40B4-BE49-F238E27FC236}">
                <a16:creationId xmlns:a16="http://schemas.microsoft.com/office/drawing/2014/main" id="{352D6D38-806C-A916-C241-73515133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91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D1723612-E192-72E8-5B17-4ED328ED96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</a:t>
            </a:r>
            <a:r>
              <a:rPr lang="en-US" altLang="en-US" baseline="30000"/>
              <a:t>th</a:t>
            </a:r>
            <a:r>
              <a:rPr lang="en-US" altLang="en-US"/>
              <a:t> Ring: Wrathful and Sullen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9425629-C432-A3E8-2751-E562D018693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“Wrathful”</a:t>
            </a:r>
          </a:p>
          <a:p>
            <a:r>
              <a:rPr lang="en-US" altLang="en-US" sz="2800"/>
              <a:t>Muddy figures attack one another.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 “Sullen”</a:t>
            </a:r>
          </a:p>
          <a:p>
            <a:r>
              <a:rPr lang="en-US" altLang="en-US" sz="2800"/>
              <a:t>Sink beneath the surface in filthy slime.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96DF5AF2-3078-BE78-65A7-B058EC17FD91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16396" name="Picture 12">
            <a:extLst>
              <a:ext uri="{FF2B5EF4-FFF2-40B4-BE49-F238E27FC236}">
                <a16:creationId xmlns:a16="http://schemas.microsoft.com/office/drawing/2014/main" id="{2D674503-141E-D2E8-58C7-AA550DB5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60057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3A94591-63C1-A41E-DAD6-7B96925C6B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Marsh of Styx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29D1FF2-87E7-ACF4-5508-779BF416C94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D3A68763-686E-E28C-62F2-0FDAF821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32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3E16C31E-223E-22B6-D8BE-5C31546583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6</a:t>
            </a:r>
            <a:r>
              <a:rPr lang="en-US" altLang="en-US" baseline="30000"/>
              <a:t>th</a:t>
            </a:r>
            <a:r>
              <a:rPr lang="en-US" altLang="en-US"/>
              <a:t> Ring: Heretics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BAA2716-7ED4-CE33-51A2-54B9F57C6F0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 Confined in tombs.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D72D7B3-6116-FEEE-72A5-85D57109ECCE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18440" name="Picture 8" descr="Heretics by Botticelli">
            <a:extLst>
              <a:ext uri="{FF2B5EF4-FFF2-40B4-BE49-F238E27FC236}">
                <a16:creationId xmlns:a16="http://schemas.microsoft.com/office/drawing/2014/main" id="{DEBF690F-1711-4A8D-ADD5-082E64E4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704F21DC-823A-A6E5-2BA3-EEC3D60C8F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</a:t>
            </a:r>
            <a:r>
              <a:rPr lang="en-US" altLang="en-US" baseline="30000"/>
              <a:t>th</a:t>
            </a:r>
            <a:r>
              <a:rPr lang="en-US" altLang="en-US"/>
              <a:t> Ring: Violent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B1B2FC7-2564-2748-EA83-FE0BA89B971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AGAINST OTHERS:</a:t>
            </a:r>
          </a:p>
          <a:p>
            <a:endParaRPr lang="en-US" altLang="en-US" sz="2800"/>
          </a:p>
          <a:p>
            <a:r>
              <a:rPr lang="en-US" altLang="en-US" sz="2800"/>
              <a:t>Immersed in a river of boiling blood.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F4359DDD-9B05-1DCD-73E7-F99C8883CB3D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0801BACE-0A6D-14C8-770D-BAC69D7D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8EE54CF8-621D-FAD3-3ECB-2F5366DFBE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7</a:t>
            </a:r>
            <a:r>
              <a:rPr lang="en-US" altLang="en-US" baseline="30000"/>
              <a:t>th</a:t>
            </a:r>
            <a:r>
              <a:rPr lang="en-US" altLang="en-US"/>
              <a:t> Ring: Violent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9054884-25CB-972B-52DD-5B985E97BFC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AGAINST SELF</a:t>
            </a:r>
          </a:p>
          <a:p>
            <a:endParaRPr lang="en-US" altLang="en-US" sz="2800"/>
          </a:p>
          <a:p>
            <a:r>
              <a:rPr lang="en-US" altLang="en-US" sz="2800"/>
              <a:t>Twisted plants that cannot move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47FB9F0-EFFC-79C8-094A-9327B94D459E}"/>
              </a:ext>
            </a:extLst>
          </p:cNvPr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  <p:pic>
        <p:nvPicPr>
          <p:cNvPr id="22536" name="Picture 8">
            <a:extLst>
              <a:ext uri="{FF2B5EF4-FFF2-40B4-BE49-F238E27FC236}">
                <a16:creationId xmlns:a16="http://schemas.microsoft.com/office/drawing/2014/main" id="{9BEBFA06-5994-ADEC-8A82-A02BBDD2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89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>
            <a:extLst>
              <a:ext uri="{FF2B5EF4-FFF2-40B4-BE49-F238E27FC236}">
                <a16:creationId xmlns:a16="http://schemas.microsoft.com/office/drawing/2014/main" id="{85CEC766-6EF6-C0ED-838D-CC0201C4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95725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128</TotalTime>
  <Words>432</Words>
  <Application>Microsoft Office PowerPoint</Application>
  <PresentationFormat>On-screen Show (4:3)</PresentationFormat>
  <Paragraphs>115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Times New Roman</vt:lpstr>
      <vt:lpstr>Wingdings</vt:lpstr>
      <vt:lpstr>Compass</vt:lpstr>
      <vt:lpstr>1st Ring: Limbo</vt:lpstr>
      <vt:lpstr>2nd Ring: Lustful</vt:lpstr>
      <vt:lpstr>3rd Ring: Gluttonous</vt:lpstr>
      <vt:lpstr>4th Ring: Avaricious</vt:lpstr>
      <vt:lpstr>5th Ring: Wrathful and Sullen</vt:lpstr>
      <vt:lpstr>Marsh of Styx</vt:lpstr>
      <vt:lpstr>6th Ring: Heretics</vt:lpstr>
      <vt:lpstr>7th Ring: Violent</vt:lpstr>
      <vt:lpstr>7th Ring: Violent</vt:lpstr>
      <vt:lpstr>7th Ring: Violent</vt:lpstr>
      <vt:lpstr>8th Ring: Fraudulent</vt:lpstr>
      <vt:lpstr>8th Ring: Fraudulent</vt:lpstr>
      <vt:lpstr>8th Ring: Fraudulent</vt:lpstr>
      <vt:lpstr>8th Ring: Fraudulent</vt:lpstr>
      <vt:lpstr>8th Ring: Fraudulent</vt:lpstr>
      <vt:lpstr>8th Ring: Fraudulent</vt:lpstr>
      <vt:lpstr>8th Ring: Fraudulent</vt:lpstr>
      <vt:lpstr>8th Ring: Fraudulent</vt:lpstr>
      <vt:lpstr>8th Ring: Fraudulent</vt:lpstr>
      <vt:lpstr>8th Ring: Fraudulent</vt:lpstr>
      <vt:lpstr>9th Ring: Treachery</vt:lpstr>
      <vt:lpstr>Center of 9th Ring: Lucifer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Dante's Inferno</dc:title>
  <dc:creator>CCSD</dc:creator>
  <cp:lastModifiedBy>Nayan GRIFFITHS</cp:lastModifiedBy>
  <cp:revision>10</cp:revision>
  <dcterms:created xsi:type="dcterms:W3CDTF">2005-01-07T20:29:05Z</dcterms:created>
  <dcterms:modified xsi:type="dcterms:W3CDTF">2023-03-21T13:36:27Z</dcterms:modified>
</cp:coreProperties>
</file>